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381" r:id="rId6"/>
    <p:sldId id="395" r:id="rId7"/>
    <p:sldId id="396" r:id="rId8"/>
    <p:sldId id="399" r:id="rId9"/>
    <p:sldId id="397" r:id="rId10"/>
    <p:sldId id="398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AC5"/>
    <a:srgbClr val="00A5D8"/>
    <a:srgbClr val="C5EAFF"/>
    <a:srgbClr val="F78C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222777-10E3-4392-B419-1B4A559F98F6}" v="62" dt="2025-09-18T10:47:53.612"/>
  </p1510:revLst>
</p1510:revInfo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917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pita lakhotiya" userId="7380c50cc28748cd" providerId="LiveId" clId="{F28713B9-31E1-4330-8BB5-39A84D448E79}"/>
    <pc:docChg chg="undo custSel addSld delSld modSld sldOrd">
      <pc:chgData name="arpita lakhotiya" userId="7380c50cc28748cd" providerId="LiveId" clId="{F28713B9-31E1-4330-8BB5-39A84D448E79}" dt="2025-09-18T10:50:38.895" v="924" actId="14100"/>
      <pc:docMkLst>
        <pc:docMk/>
      </pc:docMkLst>
      <pc:sldChg chg="addSp delSp modSp add mod setBg">
        <pc:chgData name="arpita lakhotiya" userId="7380c50cc28748cd" providerId="LiveId" clId="{F28713B9-31E1-4330-8BB5-39A84D448E79}" dt="2025-09-18T10:50:38.895" v="924" actId="14100"/>
        <pc:sldMkLst>
          <pc:docMk/>
          <pc:sldMk cId="0" sldId="256"/>
        </pc:sldMkLst>
        <pc:spChg chg="del">
          <ac:chgData name="arpita lakhotiya" userId="7380c50cc28748cd" providerId="LiveId" clId="{F28713B9-31E1-4330-8BB5-39A84D448E79}" dt="2025-09-18T10:48:51.936" v="905" actId="478"/>
          <ac:spMkLst>
            <pc:docMk/>
            <pc:sldMk cId="0" sldId="256"/>
            <ac:spMk id="2" creationId="{00000000-0000-0000-0000-000000000000}"/>
          </ac:spMkLst>
        </pc:spChg>
        <pc:picChg chg="add mod modCrop">
          <ac:chgData name="arpita lakhotiya" userId="7380c50cc28748cd" providerId="LiveId" clId="{F28713B9-31E1-4330-8BB5-39A84D448E79}" dt="2025-09-18T10:50:38.895" v="924" actId="14100"/>
          <ac:picMkLst>
            <pc:docMk/>
            <pc:sldMk cId="0" sldId="256"/>
            <ac:picMk id="4" creationId="{DE5F253D-C6CD-D841-8ECD-D3F33CB8C75F}"/>
          </ac:picMkLst>
        </pc:picChg>
      </pc:sldChg>
      <pc:sldChg chg="addSp modSp mod">
        <pc:chgData name="arpita lakhotiya" userId="7380c50cc28748cd" providerId="LiveId" clId="{F28713B9-31E1-4330-8BB5-39A84D448E79}" dt="2025-09-18T10:39:45.993" v="858" actId="14100"/>
        <pc:sldMkLst>
          <pc:docMk/>
          <pc:sldMk cId="2798621229" sldId="381"/>
        </pc:sldMkLst>
        <pc:spChg chg="mod">
          <ac:chgData name="arpita lakhotiya" userId="7380c50cc28748cd" providerId="LiveId" clId="{F28713B9-31E1-4330-8BB5-39A84D448E79}" dt="2025-09-18T10:39:05.156" v="853"/>
          <ac:spMkLst>
            <pc:docMk/>
            <pc:sldMk cId="2798621229" sldId="381"/>
            <ac:spMk id="5" creationId="{BACA9980-6022-C687-7F6F-D50D4A7B47EB}"/>
          </ac:spMkLst>
        </pc:spChg>
        <pc:spChg chg="mod">
          <ac:chgData name="arpita lakhotiya" userId="7380c50cc28748cd" providerId="LiveId" clId="{F28713B9-31E1-4330-8BB5-39A84D448E79}" dt="2025-09-18T10:39:20.545" v="854"/>
          <ac:spMkLst>
            <pc:docMk/>
            <pc:sldMk cId="2798621229" sldId="381"/>
            <ac:spMk id="7" creationId="{4B8BF2F7-53ED-AC48-0F41-FBD7AE1842AA}"/>
          </ac:spMkLst>
        </pc:spChg>
        <pc:grpChg chg="add mod">
          <ac:chgData name="arpita lakhotiya" userId="7380c50cc28748cd" providerId="LiveId" clId="{F28713B9-31E1-4330-8BB5-39A84D448E79}" dt="2025-09-18T10:39:39.310" v="857" actId="1076"/>
          <ac:grpSpMkLst>
            <pc:docMk/>
            <pc:sldMk cId="2798621229" sldId="381"/>
            <ac:grpSpMk id="3" creationId="{5AE1EBB9-CA63-E35E-AD91-9C87284842F4}"/>
          </ac:grpSpMkLst>
        </pc:grpChg>
        <pc:grpChg chg="add mod">
          <ac:chgData name="arpita lakhotiya" userId="7380c50cc28748cd" providerId="LiveId" clId="{F28713B9-31E1-4330-8BB5-39A84D448E79}" dt="2025-09-18T10:39:45.993" v="858" actId="14100"/>
          <ac:grpSpMkLst>
            <pc:docMk/>
            <pc:sldMk cId="2798621229" sldId="381"/>
            <ac:grpSpMk id="6" creationId="{5EE359DA-5D7F-DD55-63A4-14F2134FA111}"/>
          </ac:grpSpMkLst>
        </pc:grpChg>
      </pc:sldChg>
      <pc:sldChg chg="del">
        <pc:chgData name="arpita lakhotiya" userId="7380c50cc28748cd" providerId="LiveId" clId="{F28713B9-31E1-4330-8BB5-39A84D448E79}" dt="2025-09-16T13:38:17.862" v="429" actId="47"/>
        <pc:sldMkLst>
          <pc:docMk/>
          <pc:sldMk cId="643801728" sldId="394"/>
        </pc:sldMkLst>
      </pc:sldChg>
      <pc:sldChg chg="addSp modSp mod">
        <pc:chgData name="arpita lakhotiya" userId="7380c50cc28748cd" providerId="LiveId" clId="{F28713B9-31E1-4330-8BB5-39A84D448E79}" dt="2025-09-18T10:40:50.842" v="866" actId="1076"/>
        <pc:sldMkLst>
          <pc:docMk/>
          <pc:sldMk cId="4181897317" sldId="395"/>
        </pc:sldMkLst>
        <pc:spChg chg="mod">
          <ac:chgData name="arpita lakhotiya" userId="7380c50cc28748cd" providerId="LiveId" clId="{F28713B9-31E1-4330-8BB5-39A84D448E79}" dt="2025-09-18T10:40:03.585" v="859"/>
          <ac:spMkLst>
            <pc:docMk/>
            <pc:sldMk cId="4181897317" sldId="395"/>
            <ac:spMk id="4" creationId="{02A09333-2572-7C3F-E42D-2F5B9C3061BF}"/>
          </ac:spMkLst>
        </pc:spChg>
        <pc:spChg chg="mod">
          <ac:chgData name="arpita lakhotiya" userId="7380c50cc28748cd" providerId="LiveId" clId="{F28713B9-31E1-4330-8BB5-39A84D448E79}" dt="2025-09-18T10:40:14.759" v="860"/>
          <ac:spMkLst>
            <pc:docMk/>
            <pc:sldMk cId="4181897317" sldId="395"/>
            <ac:spMk id="6" creationId="{DC7A663A-1038-20D1-B415-F3E9416CE107}"/>
          </ac:spMkLst>
        </pc:spChg>
        <pc:spChg chg="mod">
          <ac:chgData name="arpita lakhotiya" userId="7380c50cc28748cd" providerId="LiveId" clId="{F28713B9-31E1-4330-8BB5-39A84D448E79}" dt="2025-09-18T10:40:44.862" v="865" actId="1076"/>
          <ac:spMkLst>
            <pc:docMk/>
            <pc:sldMk cId="4181897317" sldId="395"/>
            <ac:spMk id="23" creationId="{7A93356C-2B16-8240-627A-C1A7461B8385}"/>
          </ac:spMkLst>
        </pc:spChg>
        <pc:grpChg chg="add mod">
          <ac:chgData name="arpita lakhotiya" userId="7380c50cc28748cd" providerId="LiveId" clId="{F28713B9-31E1-4330-8BB5-39A84D448E79}" dt="2025-09-18T10:40:50.842" v="866" actId="1076"/>
          <ac:grpSpMkLst>
            <pc:docMk/>
            <pc:sldMk cId="4181897317" sldId="395"/>
            <ac:grpSpMk id="3" creationId="{B31ABDED-8A60-60AE-B81B-20232DEF1B72}"/>
          </ac:grpSpMkLst>
        </pc:grpChg>
        <pc:grpChg chg="add mod">
          <ac:chgData name="arpita lakhotiya" userId="7380c50cc28748cd" providerId="LiveId" clId="{F28713B9-31E1-4330-8BB5-39A84D448E79}" dt="2025-09-18T10:40:35.987" v="863" actId="1076"/>
          <ac:grpSpMkLst>
            <pc:docMk/>
            <pc:sldMk cId="4181897317" sldId="395"/>
            <ac:grpSpMk id="5" creationId="{21362480-BD9D-544D-758D-7C12D6FB8594}"/>
          </ac:grpSpMkLst>
        </pc:grpChg>
      </pc:sldChg>
      <pc:sldChg chg="addSp delSp modSp new mod">
        <pc:chgData name="arpita lakhotiya" userId="7380c50cc28748cd" providerId="LiveId" clId="{F28713B9-31E1-4330-8BB5-39A84D448E79}" dt="2025-09-18T10:41:47.896" v="874" actId="1076"/>
        <pc:sldMkLst>
          <pc:docMk/>
          <pc:sldMk cId="1946297150" sldId="396"/>
        </pc:sldMkLst>
        <pc:spChg chg="mod">
          <ac:chgData name="arpita lakhotiya" userId="7380c50cc28748cd" providerId="LiveId" clId="{F28713B9-31E1-4330-8BB5-39A84D448E79}" dt="2025-09-18T10:40:58.469" v="867"/>
          <ac:spMkLst>
            <pc:docMk/>
            <pc:sldMk cId="1946297150" sldId="396"/>
            <ac:spMk id="3" creationId="{FAC83AD5-4825-86AE-1F77-A2CFEF26E801}"/>
          </ac:spMkLst>
        </pc:spChg>
        <pc:spChg chg="mod">
          <ac:chgData name="arpita lakhotiya" userId="7380c50cc28748cd" providerId="LiveId" clId="{F28713B9-31E1-4330-8BB5-39A84D448E79}" dt="2025-09-18T10:41:09.872" v="868"/>
          <ac:spMkLst>
            <pc:docMk/>
            <pc:sldMk cId="1946297150" sldId="396"/>
            <ac:spMk id="6" creationId="{278424A6-6113-1037-0C3B-FCC92E303B91}"/>
          </ac:spMkLst>
        </pc:spChg>
        <pc:spChg chg="add mod">
          <ac:chgData name="arpita lakhotiya" userId="7380c50cc28748cd" providerId="LiveId" clId="{F28713B9-31E1-4330-8BB5-39A84D448E79}" dt="2025-09-18T10:41:36.707" v="873" actId="1076"/>
          <ac:spMkLst>
            <pc:docMk/>
            <pc:sldMk cId="1946297150" sldId="396"/>
            <ac:spMk id="31" creationId="{EF0ECA9B-1590-0952-5676-D426536BC900}"/>
          </ac:spMkLst>
        </pc:spChg>
        <pc:spChg chg="add mod">
          <ac:chgData name="arpita lakhotiya" userId="7380c50cc28748cd" providerId="LiveId" clId="{F28713B9-31E1-4330-8BB5-39A84D448E79}" dt="2025-09-18T10:41:31.129" v="872" actId="1076"/>
          <ac:spMkLst>
            <pc:docMk/>
            <pc:sldMk cId="1946297150" sldId="396"/>
            <ac:spMk id="61" creationId="{E20505AD-99A2-46F2-934C-1D4F12121960}"/>
          </ac:spMkLst>
        </pc:spChg>
        <pc:grpChg chg="add mod">
          <ac:chgData name="arpita lakhotiya" userId="7380c50cc28748cd" providerId="LiveId" clId="{F28713B9-31E1-4330-8BB5-39A84D448E79}" dt="2025-09-18T10:41:47.896" v="874" actId="1076"/>
          <ac:grpSpMkLst>
            <pc:docMk/>
            <pc:sldMk cId="1946297150" sldId="396"/>
            <ac:grpSpMk id="2" creationId="{E2E6935A-07DB-1A57-18F8-3AE821D6FDB4}"/>
          </ac:grpSpMkLst>
        </pc:grpChg>
        <pc:grpChg chg="add mod">
          <ac:chgData name="arpita lakhotiya" userId="7380c50cc28748cd" providerId="LiveId" clId="{F28713B9-31E1-4330-8BB5-39A84D448E79}" dt="2025-09-18T10:41:26.061" v="871" actId="14100"/>
          <ac:grpSpMkLst>
            <pc:docMk/>
            <pc:sldMk cId="1946297150" sldId="396"/>
            <ac:grpSpMk id="5" creationId="{82082841-7A5D-44B0-3307-69391766DA51}"/>
          </ac:grpSpMkLst>
        </pc:grpChg>
        <pc:picChg chg="add mod modCrop">
          <ac:chgData name="arpita lakhotiya" userId="7380c50cc28748cd" providerId="LiveId" clId="{F28713B9-31E1-4330-8BB5-39A84D448E79}" dt="2025-09-16T13:36:50.632" v="425" actId="1076"/>
          <ac:picMkLst>
            <pc:docMk/>
            <pc:sldMk cId="1946297150" sldId="396"/>
            <ac:picMk id="10" creationId="{38CAAB61-8F84-3BD3-9D5E-141163B291B5}"/>
          </ac:picMkLst>
        </pc:picChg>
        <pc:picChg chg="add mod">
          <ac:chgData name="arpita lakhotiya" userId="7380c50cc28748cd" providerId="LiveId" clId="{F28713B9-31E1-4330-8BB5-39A84D448E79}" dt="2025-09-18T10:41:21.639" v="870" actId="1076"/>
          <ac:picMkLst>
            <pc:docMk/>
            <pc:sldMk cId="1946297150" sldId="396"/>
            <ac:picMk id="28" creationId="{1E7DD952-1322-A7B4-C185-ED0618D185A9}"/>
          </ac:picMkLst>
        </pc:picChg>
        <pc:picChg chg="add mod">
          <ac:chgData name="arpita lakhotiya" userId="7380c50cc28748cd" providerId="LiveId" clId="{F28713B9-31E1-4330-8BB5-39A84D448E79}" dt="2025-09-16T13:33:30.346" v="379" actId="14100"/>
          <ac:picMkLst>
            <pc:docMk/>
            <pc:sldMk cId="1946297150" sldId="396"/>
            <ac:picMk id="60" creationId="{79B1C80E-4191-1200-8250-F39CE917510A}"/>
          </ac:picMkLst>
        </pc:picChg>
      </pc:sldChg>
      <pc:sldChg chg="addSp delSp modSp new del mod">
        <pc:chgData name="arpita lakhotiya" userId="7380c50cc28748cd" providerId="LiveId" clId="{F28713B9-31E1-4330-8BB5-39A84D448E79}" dt="2025-09-16T13:38:16.325" v="428" actId="47"/>
        <pc:sldMkLst>
          <pc:docMk/>
          <pc:sldMk cId="1169398009" sldId="397"/>
        </pc:sldMkLst>
      </pc:sldChg>
      <pc:sldChg chg="addSp delSp modSp new del mod">
        <pc:chgData name="arpita lakhotiya" userId="7380c50cc28748cd" providerId="LiveId" clId="{F28713B9-31E1-4330-8BB5-39A84D448E79}" dt="2025-09-17T10:20:53.546" v="504" actId="47"/>
        <pc:sldMkLst>
          <pc:docMk/>
          <pc:sldMk cId="2923405995" sldId="397"/>
        </pc:sldMkLst>
        <pc:spChg chg="del">
          <ac:chgData name="arpita lakhotiya" userId="7380c50cc28748cd" providerId="LiveId" clId="{F28713B9-31E1-4330-8BB5-39A84D448E79}" dt="2025-09-17T09:28:13.712" v="433" actId="478"/>
          <ac:spMkLst>
            <pc:docMk/>
            <pc:sldMk cId="2923405995" sldId="397"/>
            <ac:spMk id="2" creationId="{5949561F-A75D-FBA6-88F1-BAD134839284}"/>
          </ac:spMkLst>
        </pc:spChg>
        <pc:spChg chg="del">
          <ac:chgData name="arpita lakhotiya" userId="7380c50cc28748cd" providerId="LiveId" clId="{F28713B9-31E1-4330-8BB5-39A84D448E79}" dt="2025-09-17T09:28:16.829" v="434" actId="478"/>
          <ac:spMkLst>
            <pc:docMk/>
            <pc:sldMk cId="2923405995" sldId="397"/>
            <ac:spMk id="3" creationId="{68960571-63BC-8BAD-1FF6-3D7DD868CFA3}"/>
          </ac:spMkLst>
        </pc:spChg>
        <pc:spChg chg="add mod">
          <ac:chgData name="arpita lakhotiya" userId="7380c50cc28748cd" providerId="LiveId" clId="{F28713B9-31E1-4330-8BB5-39A84D448E79}" dt="2025-09-17T09:31:21.463" v="453" actId="1076"/>
          <ac:spMkLst>
            <pc:docMk/>
            <pc:sldMk cId="2923405995" sldId="397"/>
            <ac:spMk id="5" creationId="{9E74DA24-5FC0-A2B0-51C8-8FB39F21F29A}"/>
          </ac:spMkLst>
        </pc:spChg>
        <pc:spChg chg="add del">
          <ac:chgData name="arpita lakhotiya" userId="7380c50cc28748cd" providerId="LiveId" clId="{F28713B9-31E1-4330-8BB5-39A84D448E79}" dt="2025-09-17T09:32:48.155" v="468" actId="478"/>
          <ac:spMkLst>
            <pc:docMk/>
            <pc:sldMk cId="2923405995" sldId="397"/>
            <ac:spMk id="6" creationId="{57049B54-42E3-D491-5969-CD493FCBCA67}"/>
          </ac:spMkLst>
        </pc:spChg>
        <pc:spChg chg="add del mod">
          <ac:chgData name="arpita lakhotiya" userId="7380c50cc28748cd" providerId="LiveId" clId="{F28713B9-31E1-4330-8BB5-39A84D448E79}" dt="2025-09-17T09:32:46.509" v="467" actId="478"/>
          <ac:spMkLst>
            <pc:docMk/>
            <pc:sldMk cId="2923405995" sldId="397"/>
            <ac:spMk id="7" creationId="{0139FB96-D0D5-47EB-1E8B-5E31D30EE9A9}"/>
          </ac:spMkLst>
        </pc:spChg>
        <pc:spChg chg="add del mod">
          <ac:chgData name="arpita lakhotiya" userId="7380c50cc28748cd" providerId="LiveId" clId="{F28713B9-31E1-4330-8BB5-39A84D448E79}" dt="2025-09-17T09:32:44.853" v="466" actId="478"/>
          <ac:spMkLst>
            <pc:docMk/>
            <pc:sldMk cId="2923405995" sldId="397"/>
            <ac:spMk id="8" creationId="{A8FCF252-3EA6-805E-D2BB-F9813D4D485C}"/>
          </ac:spMkLst>
        </pc:spChg>
        <pc:spChg chg="add mod">
          <ac:chgData name="arpita lakhotiya" userId="7380c50cc28748cd" providerId="LiveId" clId="{F28713B9-31E1-4330-8BB5-39A84D448E79}" dt="2025-09-17T09:36:08.746" v="502" actId="207"/>
          <ac:spMkLst>
            <pc:docMk/>
            <pc:sldMk cId="2923405995" sldId="397"/>
            <ac:spMk id="9" creationId="{27958707-195B-FA2D-6A5C-5A97F7792D19}"/>
          </ac:spMkLst>
        </pc:spChg>
        <pc:spChg chg="add mod">
          <ac:chgData name="arpita lakhotiya" userId="7380c50cc28748cd" providerId="LiveId" clId="{F28713B9-31E1-4330-8BB5-39A84D448E79}" dt="2025-09-17T09:36:03.823" v="501" actId="207"/>
          <ac:spMkLst>
            <pc:docMk/>
            <pc:sldMk cId="2923405995" sldId="397"/>
            <ac:spMk id="10" creationId="{F72FEB6F-0DFA-BE3B-37EF-643A5B5F3EAB}"/>
          </ac:spMkLst>
        </pc:spChg>
        <pc:spChg chg="add mod">
          <ac:chgData name="arpita lakhotiya" userId="7380c50cc28748cd" providerId="LiveId" clId="{F28713B9-31E1-4330-8BB5-39A84D448E79}" dt="2025-09-17T09:35:59.449" v="500" actId="207"/>
          <ac:spMkLst>
            <pc:docMk/>
            <pc:sldMk cId="2923405995" sldId="397"/>
            <ac:spMk id="11" creationId="{249E46C4-1627-368E-735E-AC2864F704FC}"/>
          </ac:spMkLst>
        </pc:spChg>
        <pc:spChg chg="add mod">
          <ac:chgData name="arpita lakhotiya" userId="7380c50cc28748cd" providerId="LiveId" clId="{F28713B9-31E1-4330-8BB5-39A84D448E79}" dt="2025-09-17T09:36:59.927" v="503" actId="207"/>
          <ac:spMkLst>
            <pc:docMk/>
            <pc:sldMk cId="2923405995" sldId="397"/>
            <ac:spMk id="12" creationId="{D96CC54C-01A9-5429-0A67-2950F8038D22}"/>
          </ac:spMkLst>
        </pc:spChg>
      </pc:sldChg>
      <pc:sldChg chg="addSp delSp modSp new mod">
        <pc:chgData name="arpita lakhotiya" userId="7380c50cc28748cd" providerId="LiveId" clId="{F28713B9-31E1-4330-8BB5-39A84D448E79}" dt="2025-09-18T10:46:41.746" v="896" actId="1076"/>
        <pc:sldMkLst>
          <pc:docMk/>
          <pc:sldMk cId="2966692845" sldId="397"/>
        </pc:sldMkLst>
        <pc:spChg chg="add mod">
          <ac:chgData name="arpita lakhotiya" userId="7380c50cc28748cd" providerId="LiveId" clId="{F28713B9-31E1-4330-8BB5-39A84D448E79}" dt="2025-09-17T10:46:55.409" v="658" actId="1076"/>
          <ac:spMkLst>
            <pc:docMk/>
            <pc:sldMk cId="2966692845" sldId="397"/>
            <ac:spMk id="2" creationId="{056EB55B-2624-4CE9-BEB1-9BF33C9DBC14}"/>
          </ac:spMkLst>
        </pc:spChg>
        <pc:spChg chg="del">
          <ac:chgData name="arpita lakhotiya" userId="7380c50cc28748cd" providerId="LiveId" clId="{F28713B9-31E1-4330-8BB5-39A84D448E79}" dt="2025-09-17T10:23:19.178" v="506" actId="478"/>
          <ac:spMkLst>
            <pc:docMk/>
            <pc:sldMk cId="2966692845" sldId="397"/>
            <ac:spMk id="2" creationId="{C16A24B0-23DF-B419-A342-FFBB5D5E9CDB}"/>
          </ac:spMkLst>
        </pc:spChg>
        <pc:spChg chg="add del mod ord">
          <ac:chgData name="arpita lakhotiya" userId="7380c50cc28748cd" providerId="LiveId" clId="{F28713B9-31E1-4330-8BB5-39A84D448E79}" dt="2025-09-17T10:46:30.651" v="654" actId="11529"/>
          <ac:spMkLst>
            <pc:docMk/>
            <pc:sldMk cId="2966692845" sldId="397"/>
            <ac:spMk id="3" creationId="{496D1324-55AF-5F90-0D78-9321AF12FFC7}"/>
          </ac:spMkLst>
        </pc:spChg>
        <pc:spChg chg="del">
          <ac:chgData name="arpita lakhotiya" userId="7380c50cc28748cd" providerId="LiveId" clId="{F28713B9-31E1-4330-8BB5-39A84D448E79}" dt="2025-09-17T10:23:21.529" v="507" actId="478"/>
          <ac:spMkLst>
            <pc:docMk/>
            <pc:sldMk cId="2966692845" sldId="397"/>
            <ac:spMk id="3" creationId="{97CAD20D-3AB9-3500-41C4-50EA2865EAD7}"/>
          </ac:spMkLst>
        </pc:spChg>
        <pc:spChg chg="add mod ord">
          <ac:chgData name="arpita lakhotiya" userId="7380c50cc28748cd" providerId="LiveId" clId="{F28713B9-31E1-4330-8BB5-39A84D448E79}" dt="2025-09-17T10:54:43.772" v="729" actId="1076"/>
          <ac:spMkLst>
            <pc:docMk/>
            <pc:sldMk cId="2966692845" sldId="397"/>
            <ac:spMk id="5" creationId="{CADFBDC4-ED76-C5B4-4722-75212F5B0128}"/>
          </ac:spMkLst>
        </pc:spChg>
        <pc:spChg chg="mod">
          <ac:chgData name="arpita lakhotiya" userId="7380c50cc28748cd" providerId="LiveId" clId="{F28713B9-31E1-4330-8BB5-39A84D448E79}" dt="2025-09-18T10:45:53.816" v="889"/>
          <ac:spMkLst>
            <pc:docMk/>
            <pc:sldMk cId="2966692845" sldId="397"/>
            <ac:spMk id="7" creationId="{AE568EE4-C3FC-8F27-B529-97DD1A27CB5E}"/>
          </ac:spMkLst>
        </pc:spChg>
        <pc:spChg chg="mod">
          <ac:chgData name="arpita lakhotiya" userId="7380c50cc28748cd" providerId="LiveId" clId="{F28713B9-31E1-4330-8BB5-39A84D448E79}" dt="2025-09-18T10:46:23.693" v="894"/>
          <ac:spMkLst>
            <pc:docMk/>
            <pc:sldMk cId="2966692845" sldId="397"/>
            <ac:spMk id="11" creationId="{67BF075E-DE1B-C628-11CF-4FEE672AB1D3}"/>
          </ac:spMkLst>
        </pc:spChg>
        <pc:grpChg chg="add mod">
          <ac:chgData name="arpita lakhotiya" userId="7380c50cc28748cd" providerId="LiveId" clId="{F28713B9-31E1-4330-8BB5-39A84D448E79}" dt="2025-09-18T10:45:57.715" v="890" actId="14100"/>
          <ac:grpSpMkLst>
            <pc:docMk/>
            <pc:sldMk cId="2966692845" sldId="397"/>
            <ac:grpSpMk id="3" creationId="{835124FA-BDB1-0710-DDC9-64CC0F0DAF4A}"/>
          </ac:grpSpMkLst>
        </pc:grpChg>
        <pc:grpChg chg="add mod">
          <ac:chgData name="arpita lakhotiya" userId="7380c50cc28748cd" providerId="LiveId" clId="{F28713B9-31E1-4330-8BB5-39A84D448E79}" dt="2025-09-18T10:46:28.813" v="895" actId="14100"/>
          <ac:grpSpMkLst>
            <pc:docMk/>
            <pc:sldMk cId="2966692845" sldId="397"/>
            <ac:grpSpMk id="9" creationId="{9FB2E9C1-F99A-DB0C-7BD2-E906EDA3113F}"/>
          </ac:grpSpMkLst>
        </pc:grpChg>
        <pc:picChg chg="add mod modCrop">
          <ac:chgData name="arpita lakhotiya" userId="7380c50cc28748cd" providerId="LiveId" clId="{F28713B9-31E1-4330-8BB5-39A84D448E79}" dt="2025-09-18T10:46:04.428" v="891" actId="1076"/>
          <ac:picMkLst>
            <pc:docMk/>
            <pc:sldMk cId="2966692845" sldId="397"/>
            <ac:picMk id="6" creationId="{AA47DC12-BB59-06C1-633B-1E003B0FB6CF}"/>
          </ac:picMkLst>
        </pc:picChg>
        <pc:picChg chg="add mod modCrop">
          <ac:chgData name="arpita lakhotiya" userId="7380c50cc28748cd" providerId="LiveId" clId="{F28713B9-31E1-4330-8BB5-39A84D448E79}" dt="2025-09-18T10:46:13.146" v="893" actId="1076"/>
          <ac:picMkLst>
            <pc:docMk/>
            <pc:sldMk cId="2966692845" sldId="397"/>
            <ac:picMk id="8" creationId="{26DFA7CF-3843-CFFD-8AC1-0E4AB2D697C8}"/>
          </ac:picMkLst>
        </pc:picChg>
        <pc:picChg chg="add mod modCrop">
          <ac:chgData name="arpita lakhotiya" userId="7380c50cc28748cd" providerId="LiveId" clId="{F28713B9-31E1-4330-8BB5-39A84D448E79}" dt="2025-09-18T10:46:41.746" v="896" actId="1076"/>
          <ac:picMkLst>
            <pc:docMk/>
            <pc:sldMk cId="2966692845" sldId="397"/>
            <ac:picMk id="10" creationId="{D8EF6498-F064-CAC6-2885-5F2F15A453C2}"/>
          </ac:picMkLst>
        </pc:picChg>
      </pc:sldChg>
      <pc:sldChg chg="addSp delSp modSp new mod">
        <pc:chgData name="arpita lakhotiya" userId="7380c50cc28748cd" providerId="LiveId" clId="{F28713B9-31E1-4330-8BB5-39A84D448E79}" dt="2025-09-18T10:47:13.411" v="899" actId="14100"/>
        <pc:sldMkLst>
          <pc:docMk/>
          <pc:sldMk cId="3010706782" sldId="398"/>
        </pc:sldMkLst>
        <pc:spChg chg="add mod">
          <ac:chgData name="arpita lakhotiya" userId="7380c50cc28748cd" providerId="LiveId" clId="{F28713B9-31E1-4330-8BB5-39A84D448E79}" dt="2025-09-17T10:51:57.908" v="722" actId="207"/>
          <ac:spMkLst>
            <pc:docMk/>
            <pc:sldMk cId="3010706782" sldId="398"/>
            <ac:spMk id="2" creationId="{1F30C217-FD69-C4D7-58DD-B311215949FA}"/>
          </ac:spMkLst>
        </pc:spChg>
        <pc:spChg chg="del">
          <ac:chgData name="arpita lakhotiya" userId="7380c50cc28748cd" providerId="LiveId" clId="{F28713B9-31E1-4330-8BB5-39A84D448E79}" dt="2025-09-17T10:26:29.189" v="542" actId="478"/>
          <ac:spMkLst>
            <pc:docMk/>
            <pc:sldMk cId="3010706782" sldId="398"/>
            <ac:spMk id="2" creationId="{5EEDD751-9EC5-0251-FD8E-B4C0DE3C4E73}"/>
          </ac:spMkLst>
        </pc:spChg>
        <pc:spChg chg="del">
          <ac:chgData name="arpita lakhotiya" userId="7380c50cc28748cd" providerId="LiveId" clId="{F28713B9-31E1-4330-8BB5-39A84D448E79}" dt="2025-09-17T10:26:31.481" v="543" actId="478"/>
          <ac:spMkLst>
            <pc:docMk/>
            <pc:sldMk cId="3010706782" sldId="398"/>
            <ac:spMk id="3" creationId="{0D3FD5E2-40AE-B413-5AD4-629F41724C89}"/>
          </ac:spMkLst>
        </pc:spChg>
        <pc:spChg chg="mod">
          <ac:chgData name="arpita lakhotiya" userId="7380c50cc28748cd" providerId="LiveId" clId="{F28713B9-31E1-4330-8BB5-39A84D448E79}" dt="2025-09-18T10:46:51.876" v="897"/>
          <ac:spMkLst>
            <pc:docMk/>
            <pc:sldMk cId="3010706782" sldId="398"/>
            <ac:spMk id="7" creationId="{3848CB78-8C97-7568-DDD9-218248A0E49D}"/>
          </ac:spMkLst>
        </pc:spChg>
        <pc:spChg chg="mod">
          <ac:chgData name="arpita lakhotiya" userId="7380c50cc28748cd" providerId="LiveId" clId="{F28713B9-31E1-4330-8BB5-39A84D448E79}" dt="2025-09-18T10:47:01.740" v="898"/>
          <ac:spMkLst>
            <pc:docMk/>
            <pc:sldMk cId="3010706782" sldId="398"/>
            <ac:spMk id="10" creationId="{4157C350-CB29-5746-DF72-97D5CE0CC854}"/>
          </ac:spMkLst>
        </pc:spChg>
        <pc:spChg chg="add mod ord">
          <ac:chgData name="arpita lakhotiya" userId="7380c50cc28748cd" providerId="LiveId" clId="{F28713B9-31E1-4330-8BB5-39A84D448E79}" dt="2025-09-17T10:50:16.853" v="714" actId="167"/>
          <ac:spMkLst>
            <pc:docMk/>
            <pc:sldMk cId="3010706782" sldId="398"/>
            <ac:spMk id="15" creationId="{AAE0BEB7-1399-88AF-E2B9-2F5A4259BB64}"/>
          </ac:spMkLst>
        </pc:spChg>
        <pc:grpChg chg="add mod">
          <ac:chgData name="arpita lakhotiya" userId="7380c50cc28748cd" providerId="LiveId" clId="{F28713B9-31E1-4330-8BB5-39A84D448E79}" dt="2025-09-18T10:46:51.876" v="897"/>
          <ac:grpSpMkLst>
            <pc:docMk/>
            <pc:sldMk cId="3010706782" sldId="398"/>
            <ac:grpSpMk id="3" creationId="{65F1161E-33FB-9DC3-BF36-6ECA1D4F4366}"/>
          </ac:grpSpMkLst>
        </pc:grpChg>
        <pc:grpChg chg="add mod">
          <ac:chgData name="arpita lakhotiya" userId="7380c50cc28748cd" providerId="LiveId" clId="{F28713B9-31E1-4330-8BB5-39A84D448E79}" dt="2025-09-18T10:47:13.411" v="899" actId="14100"/>
          <ac:grpSpMkLst>
            <pc:docMk/>
            <pc:sldMk cId="3010706782" sldId="398"/>
            <ac:grpSpMk id="9" creationId="{E3CEB47E-89D5-6342-47E0-F3B731AE6A6D}"/>
          </ac:grpSpMkLst>
        </pc:grpChg>
        <pc:picChg chg="add mod modCrop">
          <ac:chgData name="arpita lakhotiya" userId="7380c50cc28748cd" providerId="LiveId" clId="{F28713B9-31E1-4330-8BB5-39A84D448E79}" dt="2025-09-17T10:36:49.058" v="585" actId="14100"/>
          <ac:picMkLst>
            <pc:docMk/>
            <pc:sldMk cId="3010706782" sldId="398"/>
            <ac:picMk id="6" creationId="{553F12D6-E777-15E6-45F4-54424F3F2679}"/>
          </ac:picMkLst>
        </pc:picChg>
        <pc:picChg chg="add mod modCrop">
          <ac:chgData name="arpita lakhotiya" userId="7380c50cc28748cd" providerId="LiveId" clId="{F28713B9-31E1-4330-8BB5-39A84D448E79}" dt="2025-09-17T10:36:03.755" v="578" actId="14100"/>
          <ac:picMkLst>
            <pc:docMk/>
            <pc:sldMk cId="3010706782" sldId="398"/>
            <ac:picMk id="8" creationId="{438062DA-3E7E-E937-D733-6C663ABFADE1}"/>
          </ac:picMkLst>
        </pc:picChg>
        <pc:cxnChg chg="add mod">
          <ac:chgData name="arpita lakhotiya" userId="7380c50cc28748cd" providerId="LiveId" clId="{F28713B9-31E1-4330-8BB5-39A84D448E79}" dt="2025-09-17T10:49:11.616" v="704" actId="13822"/>
          <ac:cxnSpMkLst>
            <pc:docMk/>
            <pc:sldMk cId="3010706782" sldId="398"/>
            <ac:cxnSpMk id="5" creationId="{B39BD27C-4A5F-1B1A-EF0B-AB39EE766B31}"/>
          </ac:cxnSpMkLst>
        </pc:cxnChg>
        <pc:cxnChg chg="add del">
          <ac:chgData name="arpita lakhotiya" userId="7380c50cc28748cd" providerId="LiveId" clId="{F28713B9-31E1-4330-8BB5-39A84D448E79}" dt="2025-09-17T10:49:29.423" v="706" actId="478"/>
          <ac:cxnSpMkLst>
            <pc:docMk/>
            <pc:sldMk cId="3010706782" sldId="398"/>
            <ac:cxnSpMk id="11" creationId="{680F6B21-2A5F-20CE-F83C-E7ED3424CA4F}"/>
          </ac:cxnSpMkLst>
        </pc:cxnChg>
        <pc:cxnChg chg="add mod">
          <ac:chgData name="arpita lakhotiya" userId="7380c50cc28748cd" providerId="LiveId" clId="{F28713B9-31E1-4330-8BB5-39A84D448E79}" dt="2025-09-17T10:49:48.237" v="710" actId="14100"/>
          <ac:cxnSpMkLst>
            <pc:docMk/>
            <pc:sldMk cId="3010706782" sldId="398"/>
            <ac:cxnSpMk id="12" creationId="{DF4A89EB-D028-8D7C-EC94-31291E52A8B4}"/>
          </ac:cxnSpMkLst>
        </pc:cxnChg>
      </pc:sldChg>
      <pc:sldChg chg="addSp delSp modSp new mod">
        <pc:chgData name="arpita lakhotiya" userId="7380c50cc28748cd" providerId="LiveId" clId="{F28713B9-31E1-4330-8BB5-39A84D448E79}" dt="2025-09-18T10:44:51.399" v="888" actId="1076"/>
        <pc:sldMkLst>
          <pc:docMk/>
          <pc:sldMk cId="1122441471" sldId="399"/>
        </pc:sldMkLst>
        <pc:spChg chg="del">
          <ac:chgData name="arpita lakhotiya" userId="7380c50cc28748cd" providerId="LiveId" clId="{F28713B9-31E1-4330-8BB5-39A84D448E79}" dt="2025-09-17T10:57:29.225" v="731" actId="478"/>
          <ac:spMkLst>
            <pc:docMk/>
            <pc:sldMk cId="1122441471" sldId="399"/>
            <ac:spMk id="2" creationId="{9791B617-423A-F6EE-3BE7-341F611CAEEE}"/>
          </ac:spMkLst>
        </pc:spChg>
        <pc:spChg chg="del">
          <ac:chgData name="arpita lakhotiya" userId="7380c50cc28748cd" providerId="LiveId" clId="{F28713B9-31E1-4330-8BB5-39A84D448E79}" dt="2025-09-17T10:57:31.661" v="732" actId="478"/>
          <ac:spMkLst>
            <pc:docMk/>
            <pc:sldMk cId="1122441471" sldId="399"/>
            <ac:spMk id="3" creationId="{7DC077E9-9C13-5976-1458-E0FF238DDCC8}"/>
          </ac:spMkLst>
        </pc:spChg>
        <pc:spChg chg="mod">
          <ac:chgData name="arpita lakhotiya" userId="7380c50cc28748cd" providerId="LiveId" clId="{F28713B9-31E1-4330-8BB5-39A84D448E79}" dt="2025-09-18T10:42:36.003" v="878"/>
          <ac:spMkLst>
            <pc:docMk/>
            <pc:sldMk cId="1122441471" sldId="399"/>
            <ac:spMk id="3" creationId="{D45B2286-4E3C-28E5-709D-9E792D9CEFA6}"/>
          </ac:spMkLst>
        </pc:spChg>
        <pc:spChg chg="mod">
          <ac:chgData name="arpita lakhotiya" userId="7380c50cc28748cd" providerId="LiveId" clId="{F28713B9-31E1-4330-8BB5-39A84D448E79}" dt="2025-09-18T10:43:14.614" v="883"/>
          <ac:spMkLst>
            <pc:docMk/>
            <pc:sldMk cId="1122441471" sldId="399"/>
            <ac:spMk id="6" creationId="{74EEAF47-8BDF-A853-54AE-AE57DE77F983}"/>
          </ac:spMkLst>
        </pc:spChg>
        <pc:spChg chg="add mod">
          <ac:chgData name="arpita lakhotiya" userId="7380c50cc28748cd" providerId="LiveId" clId="{F28713B9-31E1-4330-8BB5-39A84D448E79}" dt="2025-09-18T10:42:56.274" v="881" actId="1076"/>
          <ac:spMkLst>
            <pc:docMk/>
            <pc:sldMk cId="1122441471" sldId="399"/>
            <ac:spMk id="9" creationId="{961B2092-5911-E209-EA1C-D3F977FBFBA1}"/>
          </ac:spMkLst>
        </pc:spChg>
        <pc:spChg chg="add mod">
          <ac:chgData name="arpita lakhotiya" userId="7380c50cc28748cd" providerId="LiveId" clId="{F28713B9-31E1-4330-8BB5-39A84D448E79}" dt="2025-09-18T10:43:00.408" v="882" actId="1076"/>
          <ac:spMkLst>
            <pc:docMk/>
            <pc:sldMk cId="1122441471" sldId="399"/>
            <ac:spMk id="10" creationId="{E52EBA2D-20C6-F13D-C514-B3FF6E06C4EF}"/>
          </ac:spMkLst>
        </pc:spChg>
        <pc:grpChg chg="add mod">
          <ac:chgData name="arpita lakhotiya" userId="7380c50cc28748cd" providerId="LiveId" clId="{F28713B9-31E1-4330-8BB5-39A84D448E79}" dt="2025-09-18T10:44:42.684" v="887" actId="14100"/>
          <ac:grpSpMkLst>
            <pc:docMk/>
            <pc:sldMk cId="1122441471" sldId="399"/>
            <ac:grpSpMk id="2" creationId="{DB31FC2F-8CB2-E92F-8CF5-A513464BBC8F}"/>
          </ac:grpSpMkLst>
        </pc:grpChg>
        <pc:grpChg chg="add mod">
          <ac:chgData name="arpita lakhotiya" userId="7380c50cc28748cd" providerId="LiveId" clId="{F28713B9-31E1-4330-8BB5-39A84D448E79}" dt="2025-09-18T10:43:21.133" v="884" actId="1076"/>
          <ac:grpSpMkLst>
            <pc:docMk/>
            <pc:sldMk cId="1122441471" sldId="399"/>
            <ac:grpSpMk id="5" creationId="{D1AA9F82-4E67-FD59-8BD4-2F0AC9981088}"/>
          </ac:grpSpMkLst>
        </pc:grpChg>
        <pc:picChg chg="add del mod">
          <ac:chgData name="arpita lakhotiya" userId="7380c50cc28748cd" providerId="LiveId" clId="{F28713B9-31E1-4330-8BB5-39A84D448E79}" dt="2025-09-17T10:58:00.417" v="736" actId="478"/>
          <ac:picMkLst>
            <pc:docMk/>
            <pc:sldMk cId="1122441471" sldId="399"/>
            <ac:picMk id="6" creationId="{67D9EA6F-B77D-F968-1688-C4BB0F003931}"/>
          </ac:picMkLst>
        </pc:picChg>
        <pc:picChg chg="add mod modCrop">
          <ac:chgData name="arpita lakhotiya" userId="7380c50cc28748cd" providerId="LiveId" clId="{F28713B9-31E1-4330-8BB5-39A84D448E79}" dt="2025-09-18T10:44:51.399" v="888" actId="1076"/>
          <ac:picMkLst>
            <pc:docMk/>
            <pc:sldMk cId="1122441471" sldId="399"/>
            <ac:picMk id="8" creationId="{20174904-8F3A-CC54-58E2-C6382B3AC55C}"/>
          </ac:picMkLst>
        </pc:picChg>
      </pc:sldChg>
      <pc:sldChg chg="new del ord">
        <pc:chgData name="arpita lakhotiya" userId="7380c50cc28748cd" providerId="LiveId" clId="{F28713B9-31E1-4330-8BB5-39A84D448E79}" dt="2025-09-18T10:47:59.168" v="904" actId="47"/>
        <pc:sldMkLst>
          <pc:docMk/>
          <pc:sldMk cId="527562980" sldId="40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0594C5-4210-4C0B-94C8-05EA2A273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07B545-CB7B-485B-8848-24C5090D7C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3E10C-4735-4A0D-A76B-FFFBF4B6ED03}" type="datetimeFigureOut">
              <a:rPr lang="en-US" smtClean="0"/>
              <a:t>9/18/2025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E7E0C-EC12-408D-80EA-659FD94A65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52D70-4DD5-4630-8772-5085BDBF1D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13D6A-DFDD-4B27-9F53-83C0CD9331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63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35CDE-2E0B-4188-96E9-ADF9ACB826A9}" type="datetimeFigureOut">
              <a:rPr lang="en-US" noProof="0" smtClean="0"/>
              <a:t>9/18/2025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D7B6F-E65C-42E7-86A5-0A01C6C9522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5432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487DE8-DB1D-7476-8C44-B0F448760DE0}"/>
              </a:ext>
            </a:extLst>
          </p:cNvPr>
          <p:cNvSpPr/>
          <p:nvPr userDrawn="1"/>
        </p:nvSpPr>
        <p:spPr>
          <a:xfrm>
            <a:off x="803566" y="329415"/>
            <a:ext cx="9459997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colorful liquid with a purple line&#10;&#10;Description automatically generated">
            <a:extLst>
              <a:ext uri="{FF2B5EF4-FFF2-40B4-BE49-F238E27FC236}">
                <a16:creationId xmlns:a16="http://schemas.microsoft.com/office/drawing/2014/main" id="{1F307DB2-2647-9E7A-A3A3-DBE7504930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680" r="331" b="10324"/>
          <a:stretch/>
        </p:blipFill>
        <p:spPr>
          <a:xfrm>
            <a:off x="84057" y="-9099"/>
            <a:ext cx="11536223" cy="6867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9285B55-78E1-B83E-F9B2-6616677DB9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2007" y="1223587"/>
            <a:ext cx="849017" cy="97803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3B77729-8929-07DD-3A0E-3345E9C7EC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1023" y="4463033"/>
            <a:ext cx="849017" cy="97803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3485D99-86C3-3AD2-8EEC-686C73F6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576" y="1307592"/>
            <a:ext cx="6830568" cy="4498848"/>
          </a:xfrm>
        </p:spPr>
        <p:txBody>
          <a:bodyPr>
            <a:normAutofit/>
          </a:bodyPr>
          <a:lstStyle>
            <a:lvl1pPr algn="ctr">
              <a:lnSpc>
                <a:spcPct val="113000"/>
              </a:lnSpc>
              <a:defRPr sz="5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94F02A7-35D5-9B29-B063-4F40E8DCF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1876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AB0126E7-35C8-4EB5-B66B-D1260C4AE3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380" y="5498683"/>
            <a:ext cx="904680" cy="10421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647433-270D-5D45-29E0-608311CA9701}"/>
              </a:ext>
            </a:extLst>
          </p:cNvPr>
          <p:cNvSpPr>
            <a:spLocks/>
          </p:cNvSpPr>
          <p:nvPr userDrawn="1"/>
        </p:nvSpPr>
        <p:spPr>
          <a:xfrm>
            <a:off x="5621925" y="1468626"/>
            <a:ext cx="4641637" cy="505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F7496-C504-BB47-EC59-97AAA92A07B8}"/>
              </a:ext>
            </a:extLst>
          </p:cNvPr>
          <p:cNvSpPr/>
          <p:nvPr userDrawn="1"/>
        </p:nvSpPr>
        <p:spPr>
          <a:xfrm>
            <a:off x="803567" y="1460959"/>
            <a:ext cx="4641638" cy="505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pic>
        <p:nvPicPr>
          <p:cNvPr id="14" name="Picture 13" descr="A colorful liquid with a purple line&#10;&#10;Description automatically generated with medium confidence">
            <a:extLst>
              <a:ext uri="{FF2B5EF4-FFF2-40B4-BE49-F238E27FC236}">
                <a16:creationId xmlns:a16="http://schemas.microsoft.com/office/drawing/2014/main" id="{32B92FA5-A482-D296-0300-0D794E5A1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008"/>
          <a:stretch/>
        </p:blipFill>
        <p:spPr>
          <a:xfrm rot="10800000">
            <a:off x="0" y="4603898"/>
            <a:ext cx="6148843" cy="22541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98EEF-CE97-B22D-6E75-D121E815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11480"/>
            <a:ext cx="9464040" cy="1279208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98A1FC94-DC76-4D72-16F0-88E8D61960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15568" y="1883664"/>
            <a:ext cx="4014216" cy="3511296"/>
          </a:xfrm>
        </p:spPr>
        <p:txBody>
          <a:bodyPr anchor="t">
            <a:normAutofit/>
          </a:bodyPr>
          <a:lstStyle>
            <a:lvl1pPr marL="2286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lang="en-US" sz="14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chemeClr val="tx2"/>
              </a:buClr>
              <a:defRPr sz="1200"/>
            </a:lvl2pPr>
            <a:lvl3pPr>
              <a:buClr>
                <a:schemeClr val="tx2"/>
              </a:buCl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228600" lvl="2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1E2BE2C-1D19-F2FC-F91E-A2C73325864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4456" y="1883664"/>
            <a:ext cx="4014216" cy="3511296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400" b="1"/>
            </a:lvl1pPr>
            <a:lvl2pPr>
              <a:buClr>
                <a:schemeClr val="tx2"/>
              </a:buClr>
              <a:defRPr sz="1200"/>
            </a:lvl2pPr>
            <a:lvl3pPr>
              <a:buClr>
                <a:schemeClr val="tx2"/>
              </a:buClr>
              <a:defRPr sz="1200"/>
            </a:lvl3pPr>
            <a:lvl4pPr>
              <a:buClr>
                <a:schemeClr val="tx2"/>
              </a:buClr>
              <a:defRPr sz="1200"/>
            </a:lvl4pPr>
            <a:lvl5pPr>
              <a:buClr>
                <a:schemeClr val="tx2"/>
              </a:buCl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28C8D-2511-191A-0965-7E441EDA27B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4E08F2-413A-87D7-FC7E-FA7C3282F7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E8ED2-48AE-58D3-898D-1C9D6D65A7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2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8B0822-A3A0-6F7D-70AC-41FCAAB7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206" y="539496"/>
            <a:ext cx="6958584" cy="1435608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67BAFAF-EE3F-5B9A-6382-910CD450D2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V="1">
            <a:off x="9408940" y="3205716"/>
            <a:ext cx="809263" cy="9322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31B5D0-8E67-901E-73FB-36D970CB8F97}"/>
              </a:ext>
            </a:extLst>
          </p:cNvPr>
          <p:cNvSpPr/>
          <p:nvPr userDrawn="1"/>
        </p:nvSpPr>
        <p:spPr>
          <a:xfrm>
            <a:off x="711203" y="329416"/>
            <a:ext cx="2503051" cy="5979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1FEFF780-F9A6-D70C-43AF-EF361A89EE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50000" y="1965960"/>
            <a:ext cx="6629400" cy="85953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9ACBEEE1-322A-B926-9005-21D1F3999AA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4039564" y="2962656"/>
            <a:ext cx="6539835" cy="322738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CFB5D-5D4D-191A-E033-35889513273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8D263-095A-9E1E-0A55-36A5B42EC2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28F88-D01C-0A01-2CA2-DBE75087BA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 descr="A colorful gradient on a black background&#10;&#10;Description automatically generated">
            <a:extLst>
              <a:ext uri="{FF2B5EF4-FFF2-40B4-BE49-F238E27FC236}">
                <a16:creationId xmlns:a16="http://schemas.microsoft.com/office/drawing/2014/main" id="{24AE729D-8A2D-FEFD-3B1F-8025FBBDD5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12219" t="5197"/>
          <a:stretch>
            <a:fillRect/>
          </a:stretch>
        </p:blipFill>
        <p:spPr>
          <a:xfrm rot="14400000">
            <a:off x="-2171467" y="2562333"/>
            <a:ext cx="6626421" cy="4182149"/>
          </a:xfrm>
          <a:custGeom>
            <a:avLst/>
            <a:gdLst>
              <a:gd name="connsiteX0" fmla="*/ 6626421 w 6626421"/>
              <a:gd name="connsiteY0" fmla="*/ 4182149 h 4182149"/>
              <a:gd name="connsiteX1" fmla="*/ 1319145 w 6626421"/>
              <a:gd name="connsiteY1" fmla="*/ 4182149 h 4182149"/>
              <a:gd name="connsiteX2" fmla="*/ 0 w 6626421"/>
              <a:gd name="connsiteY2" fmla="*/ 3420540 h 4182149"/>
              <a:gd name="connsiteX3" fmla="*/ 1974850 w 6626421"/>
              <a:gd name="connsiteY3" fmla="*/ 0 h 4182149"/>
              <a:gd name="connsiteX4" fmla="*/ 6626421 w 6626421"/>
              <a:gd name="connsiteY4" fmla="*/ 2685586 h 418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421" h="4182149">
                <a:moveTo>
                  <a:pt x="6626421" y="4182149"/>
                </a:moveTo>
                <a:lnTo>
                  <a:pt x="1319145" y="4182149"/>
                </a:lnTo>
                <a:lnTo>
                  <a:pt x="0" y="3420540"/>
                </a:lnTo>
                <a:lnTo>
                  <a:pt x="1974850" y="0"/>
                </a:lnTo>
                <a:lnTo>
                  <a:pt x="6626421" y="2685586"/>
                </a:lnTo>
                <a:close/>
              </a:path>
            </a:pathLst>
          </a:cu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2DA2EC6-9201-16D6-4C20-0FB5854C2C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273050" y="2512988"/>
            <a:ext cx="849017" cy="97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9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8B0822-A3A0-6F7D-70AC-41FCAAB7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11480"/>
            <a:ext cx="9464040" cy="1435608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67BAFAF-EE3F-5B9A-6382-910CD450D2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V="1">
            <a:off x="9408940" y="3205716"/>
            <a:ext cx="809263" cy="932240"/>
          </a:xfrm>
          <a:prstGeom prst="rect">
            <a:avLst/>
          </a:prstGeom>
        </p:spPr>
      </p:pic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9ACBEEE1-322A-B926-9005-21D1F3999AA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804672" y="1472184"/>
            <a:ext cx="9537192" cy="3922776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CFB5D-5D4D-191A-E033-35889513273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8D263-095A-9E1E-0A55-36A5B42EC2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28F88-D01C-0A01-2CA2-DBE75087BA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olorful liquid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9D6252C-CE9A-ABBD-43D8-62F708B2B2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-3380" y="5552387"/>
            <a:ext cx="3785031" cy="1310811"/>
          </a:xfrm>
          <a:prstGeom prst="rect">
            <a:avLst/>
          </a:prstGeom>
        </p:spPr>
      </p:pic>
      <p:pic>
        <p:nvPicPr>
          <p:cNvPr id="9" name="Picture 8" descr="A colorful liquid with a purple line&#10;&#10;Description automatically generated with medium confidence">
            <a:extLst>
              <a:ext uri="{FF2B5EF4-FFF2-40B4-BE49-F238E27FC236}">
                <a16:creationId xmlns:a16="http://schemas.microsoft.com/office/drawing/2014/main" id="{C975A1D6-EEFF-C8C1-AC72-68C09285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686580" y="-9167"/>
            <a:ext cx="5538171" cy="225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33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1AC4E5-2B89-481E-46B9-A867F5699CEE}"/>
              </a:ext>
            </a:extLst>
          </p:cNvPr>
          <p:cNvSpPr/>
          <p:nvPr userDrawn="1"/>
        </p:nvSpPr>
        <p:spPr>
          <a:xfrm>
            <a:off x="803566" y="329415"/>
            <a:ext cx="9459997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colorful gradient on a black background&#10;&#10;Description automatically generated">
            <a:extLst>
              <a:ext uri="{FF2B5EF4-FFF2-40B4-BE49-F238E27FC236}">
                <a16:creationId xmlns:a16="http://schemas.microsoft.com/office/drawing/2014/main" id="{C425D3D8-6FFB-E26C-2DDC-EAE565DDD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76" t="13872" r="4114" b="8199"/>
          <a:stretch/>
        </p:blipFill>
        <p:spPr>
          <a:xfrm rot="10800000">
            <a:off x="-2" y="-2"/>
            <a:ext cx="10838727" cy="685800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B0B6FA5-0AFE-69A5-2CE6-27D1CBF5F0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43365" y="1390616"/>
            <a:ext cx="849017" cy="97803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CA221E3-E5C1-6778-BDF2-B5527950BB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2015" y="4219529"/>
            <a:ext cx="849017" cy="97803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EF24DD3-EDCB-7DE8-426A-6EFA267D6B0C}"/>
              </a:ext>
            </a:extLst>
          </p:cNvPr>
          <p:cNvSpPr/>
          <p:nvPr userDrawn="1"/>
        </p:nvSpPr>
        <p:spPr>
          <a:xfrm>
            <a:off x="4233672" y="1527048"/>
            <a:ext cx="2606040" cy="2606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E4463-3EAA-4A1D-028E-15858531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88336"/>
            <a:ext cx="9464040" cy="2459736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5958D5F2-B610-B25E-1D2D-71EC79D2A9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43400" y="1645920"/>
            <a:ext cx="2377440" cy="237744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3314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1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7F71CF-7463-EE58-8673-70FF6E01D635}"/>
              </a:ext>
            </a:extLst>
          </p:cNvPr>
          <p:cNvSpPr/>
          <p:nvPr userDrawn="1"/>
        </p:nvSpPr>
        <p:spPr>
          <a:xfrm>
            <a:off x="803566" y="329415"/>
            <a:ext cx="9459997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olorful gradient on a black background&#10;&#10;Description automatically generated">
            <a:extLst>
              <a:ext uri="{FF2B5EF4-FFF2-40B4-BE49-F238E27FC236}">
                <a16:creationId xmlns:a16="http://schemas.microsoft.com/office/drawing/2014/main" id="{35BEB45A-F384-D7C9-A3CB-75375E4B69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28" t="-787" r="-1" b="2794"/>
          <a:stretch/>
        </p:blipFill>
        <p:spPr>
          <a:xfrm rot="10800000">
            <a:off x="147778" y="-1"/>
            <a:ext cx="11843113" cy="651628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0DECF3-C5B2-7596-8F56-1A7469F36886}"/>
              </a:ext>
            </a:extLst>
          </p:cNvPr>
          <p:cNvGrpSpPr/>
          <p:nvPr userDrawn="1"/>
        </p:nvGrpSpPr>
        <p:grpSpPr>
          <a:xfrm rot="10800000">
            <a:off x="3039303" y="555295"/>
            <a:ext cx="5490384" cy="5535077"/>
            <a:chOff x="2470935" y="599843"/>
            <a:chExt cx="5490384" cy="553507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A5C777D-A2B2-306B-76C2-3E13CEC5C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70935" y="599843"/>
              <a:ext cx="849017" cy="97803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B86DD9E-B0D3-146B-90C5-1F835B4B6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12302" y="5156885"/>
              <a:ext cx="849017" cy="97803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5E4463-3EAA-4A1D-028E-15858531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368" y="1417320"/>
            <a:ext cx="5367528" cy="219456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BF31E34-7EF1-9430-2FA0-784F079D7A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44368" y="3602736"/>
            <a:ext cx="5367528" cy="9493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661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A3E124-5798-04DF-D85C-468DB4EC9F07}"/>
              </a:ext>
            </a:extLst>
          </p:cNvPr>
          <p:cNvSpPr/>
          <p:nvPr userDrawn="1"/>
        </p:nvSpPr>
        <p:spPr>
          <a:xfrm>
            <a:off x="803567" y="329415"/>
            <a:ext cx="3538724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urpl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827662AF-0BAF-6D15-2F77-9241FBB7DD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9398"/>
          <a:stretch>
            <a:fillRect/>
          </a:stretch>
        </p:blipFill>
        <p:spPr>
          <a:xfrm rot="12600000">
            <a:off x="-1186695" y="-47254"/>
            <a:ext cx="8514377" cy="6482357"/>
          </a:xfrm>
          <a:custGeom>
            <a:avLst/>
            <a:gdLst>
              <a:gd name="connsiteX0" fmla="*/ 8514377 w 8514377"/>
              <a:gd name="connsiteY0" fmla="*/ 4473859 h 6482357"/>
              <a:gd name="connsiteX1" fmla="*/ 5035556 w 8514377"/>
              <a:gd name="connsiteY1" fmla="*/ 6482357 h 6482357"/>
              <a:gd name="connsiteX2" fmla="*/ 1109801 w 8514377"/>
              <a:gd name="connsiteY2" fmla="*/ 6482357 h 6482357"/>
              <a:gd name="connsiteX3" fmla="*/ 0 w 8514377"/>
              <a:gd name="connsiteY3" fmla="*/ 4560126 h 6482357"/>
              <a:gd name="connsiteX4" fmla="*/ 0 w 8514377"/>
              <a:gd name="connsiteY4" fmla="*/ 1470700 h 6482357"/>
              <a:gd name="connsiteX5" fmla="*/ 2547328 w 8514377"/>
              <a:gd name="connsiteY5" fmla="*/ 0 h 6482357"/>
              <a:gd name="connsiteX6" fmla="*/ 5931393 w 8514377"/>
              <a:gd name="connsiteY6" fmla="*/ 0 h 648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4377" h="6482357">
                <a:moveTo>
                  <a:pt x="8514377" y="4473859"/>
                </a:moveTo>
                <a:lnTo>
                  <a:pt x="5035556" y="6482357"/>
                </a:lnTo>
                <a:lnTo>
                  <a:pt x="1109801" y="6482357"/>
                </a:lnTo>
                <a:lnTo>
                  <a:pt x="0" y="4560126"/>
                </a:lnTo>
                <a:lnTo>
                  <a:pt x="0" y="1470700"/>
                </a:lnTo>
                <a:lnTo>
                  <a:pt x="2547328" y="0"/>
                </a:lnTo>
                <a:lnTo>
                  <a:pt x="5931393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8327A7-341D-40E2-FE83-F00DE9326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2194560"/>
            <a:ext cx="3621024" cy="2121408"/>
          </a:xfrm>
        </p:spPr>
        <p:txBody>
          <a:bodyPr>
            <a:normAutofit/>
          </a:bodyPr>
          <a:lstStyle>
            <a:lvl1pPr algn="ctr">
              <a:lnSpc>
                <a:spcPct val="90000"/>
              </a:lnSpc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24DD5641-C57E-F509-6D45-46129581404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18155" y="393616"/>
            <a:ext cx="3539646" cy="6070600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12046-C0D1-8657-A169-8AE89D82B74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2EE2E2-CE39-4B10-FFC4-3B077574EC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9EF72-F371-75B2-8BC8-2A3B1BBE25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9442780-F07F-F8E2-0DE6-A7FB6447AE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2147" y="1177405"/>
            <a:ext cx="849017" cy="97803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ED62AC7-D4CF-F7E4-7EB6-B462EEB3FB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4198" y="5028678"/>
            <a:ext cx="849017" cy="97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74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37384A-AE12-9485-A46A-A67BD2D6D763}"/>
              </a:ext>
            </a:extLst>
          </p:cNvPr>
          <p:cNvSpPr/>
          <p:nvPr userDrawn="1"/>
        </p:nvSpPr>
        <p:spPr>
          <a:xfrm>
            <a:off x="803567" y="329415"/>
            <a:ext cx="3538724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olorful gradient on a black background&#10;&#10;Description automatically generated">
            <a:extLst>
              <a:ext uri="{FF2B5EF4-FFF2-40B4-BE49-F238E27FC236}">
                <a16:creationId xmlns:a16="http://schemas.microsoft.com/office/drawing/2014/main" id="{1B2BB6B9-EF29-3C73-2A3C-CF09EA6D3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923"/>
          <a:stretch/>
        </p:blipFill>
        <p:spPr>
          <a:xfrm>
            <a:off x="0" y="506925"/>
            <a:ext cx="5699870" cy="573388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8A5217E-2CE2-3F64-6AB4-EB0D30BE27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599873" y="1268006"/>
            <a:ext cx="849017" cy="97803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2FC963C-039A-17E9-178D-44753EC43F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897112" y="4722376"/>
            <a:ext cx="849017" cy="97803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AE4342B-3BF5-0F3A-721B-C761F001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2505456"/>
            <a:ext cx="3575304" cy="2331720"/>
          </a:xfrm>
        </p:spPr>
        <p:txBody>
          <a:bodyPr>
            <a:normAutofit/>
          </a:bodyPr>
          <a:lstStyle>
            <a:lvl1pPr algn="ctr">
              <a:lnSpc>
                <a:spcPct val="90000"/>
              </a:lnSpc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0975B60B-4328-7C87-7F8D-0730014D7AE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44767" y="393616"/>
            <a:ext cx="4123944" cy="6070600"/>
          </a:xfrm>
        </p:spPr>
        <p:txBody>
          <a:bodyPr anchor="ctr"/>
          <a:lstStyle>
            <a:lvl1pPr marL="228600" indent="-2286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85C39-AC94-8C87-B244-34719C148A2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96E03E-A5BE-A491-2B5F-35AD90AE1C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6FD6C-9CEF-3304-8E48-7A8C282A27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1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CC7A06-20DF-11B2-DBA3-4AD5A0782F72}"/>
              </a:ext>
            </a:extLst>
          </p:cNvPr>
          <p:cNvSpPr/>
          <p:nvPr userDrawn="1"/>
        </p:nvSpPr>
        <p:spPr>
          <a:xfrm>
            <a:off x="6711599" y="329415"/>
            <a:ext cx="3538724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urple and blue gradient&#10;&#10;Description automatically generated">
            <a:extLst>
              <a:ext uri="{FF2B5EF4-FFF2-40B4-BE49-F238E27FC236}">
                <a16:creationId xmlns:a16="http://schemas.microsoft.com/office/drawing/2014/main" id="{7F2E8E22-8715-DC35-A1D6-9DE0F7D4E5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0146" y="430094"/>
            <a:ext cx="6635667" cy="55510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FA543A9-6610-874B-5B5A-83D92322A5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996376" y="1390616"/>
            <a:ext cx="849017" cy="97803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18BD6AF-5555-EEAD-E54D-5C0AD969A1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522918" y="4778529"/>
            <a:ext cx="849017" cy="97803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C23DEBC-4628-999E-0CE4-A99E4EE0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696" y="1956816"/>
            <a:ext cx="3502152" cy="3218688"/>
          </a:xfrm>
        </p:spPr>
        <p:txBody>
          <a:bodyPr>
            <a:normAutofit/>
          </a:bodyPr>
          <a:lstStyle>
            <a:lvl1pPr algn="ctr">
              <a:lnSpc>
                <a:spcPct val="90000"/>
              </a:lnSpc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6D3C4B38-CA42-D6E7-A813-594FE780E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3724" y="705888"/>
            <a:ext cx="4123944" cy="5758328"/>
          </a:xfrm>
        </p:spPr>
        <p:txBody>
          <a:bodyPr anchor="ctr"/>
          <a:lstStyle>
            <a:lvl1pPr marL="228600" indent="-2286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7106E-AE9C-748D-BFA7-A5C720C40C7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05E23-DC2F-F555-BE36-6A4BA2674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624F6-261B-7F20-EE2A-8BE587173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9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F983AA-CC8F-F29A-16B4-FA97410056A9}"/>
              </a:ext>
            </a:extLst>
          </p:cNvPr>
          <p:cNvSpPr/>
          <p:nvPr userDrawn="1"/>
        </p:nvSpPr>
        <p:spPr>
          <a:xfrm>
            <a:off x="803566" y="329415"/>
            <a:ext cx="9459997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pic>
        <p:nvPicPr>
          <p:cNvPr id="7" name="Picture 6" descr="A purpl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E0936C36-F50A-1523-04B4-873B36EE90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4545" y="5588693"/>
            <a:ext cx="3077487" cy="126930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3FF0649-2CAB-E241-1544-28122132EC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405889" y="5226745"/>
            <a:ext cx="849017" cy="978035"/>
          </a:xfrm>
          <a:prstGeom prst="rect">
            <a:avLst/>
          </a:prstGeom>
        </p:spPr>
      </p:pic>
      <p:pic>
        <p:nvPicPr>
          <p:cNvPr id="9" name="Picture 8" descr="A purpl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A3D7DA26-5AF7-F723-8332-D397C9D4F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4749" y="0"/>
            <a:ext cx="8497251" cy="29455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C212B63-01C0-9907-1952-5BD55C77E0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9420682" y="255984"/>
            <a:ext cx="849017" cy="97803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39D6EFD-3D88-AC8E-C91F-AE704D5DC61D}"/>
              </a:ext>
            </a:extLst>
          </p:cNvPr>
          <p:cNvSpPr/>
          <p:nvPr userDrawn="1"/>
        </p:nvSpPr>
        <p:spPr>
          <a:xfrm>
            <a:off x="1161288" y="2121408"/>
            <a:ext cx="2606040" cy="2606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1F4C90D2-BA10-F371-768C-4773A2DD0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216" y="1353312"/>
            <a:ext cx="5824728" cy="2459736"/>
          </a:xfrm>
        </p:spPr>
        <p:txBody>
          <a:bodyPr lIns="91440" rIns="91440" anchor="b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110A2D0-5263-97B9-023B-7DEE66187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5588" y="2235708"/>
            <a:ext cx="2377440" cy="237744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4938F3-05CE-10DD-2D42-621C5ECDCB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14216" y="4050792"/>
            <a:ext cx="5824728" cy="11049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A4635-CD35-105A-54F6-571A5B6C46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2984F-04B1-F977-FBD2-4592E8E4D0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DD725-F823-F190-62A8-AC33F67CA6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A purpl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5DFBE14A-32CA-8A3F-8C86-D04E6B1DB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5293775"/>
            <a:ext cx="2361321" cy="156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C984FB-85C6-3052-A9EA-F41806C314AF}"/>
              </a:ext>
            </a:extLst>
          </p:cNvPr>
          <p:cNvSpPr/>
          <p:nvPr userDrawn="1"/>
        </p:nvSpPr>
        <p:spPr>
          <a:xfrm>
            <a:off x="803565" y="1291472"/>
            <a:ext cx="9537638" cy="5249368"/>
          </a:xfrm>
          <a:prstGeom prst="rect">
            <a:avLst/>
          </a:prstGeom>
          <a:solidFill>
            <a:srgbClr val="C5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98EEF-CE97-B22D-6E75-D121E815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11480"/>
            <a:ext cx="9464040" cy="132556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766CFA5-68C3-F68B-7E95-753DDAE1E5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2498" y="1548481"/>
            <a:ext cx="8982675" cy="4736835"/>
          </a:xfrm>
          <a:custGeom>
            <a:avLst/>
            <a:gdLst>
              <a:gd name="connsiteX0" fmla="*/ 3400805 w 8982675"/>
              <a:gd name="connsiteY0" fmla="*/ 4656317 h 4736835"/>
              <a:gd name="connsiteX1" fmla="*/ 3768530 w 8982675"/>
              <a:gd name="connsiteY1" fmla="*/ 4708484 h 4736835"/>
              <a:gd name="connsiteX2" fmla="*/ 3854126 w 8982675"/>
              <a:gd name="connsiteY2" fmla="*/ 4736710 h 4736835"/>
              <a:gd name="connsiteX3" fmla="*/ 3352219 w 8982675"/>
              <a:gd name="connsiteY3" fmla="*/ 4736710 h 4736835"/>
              <a:gd name="connsiteX4" fmla="*/ 3267796 w 8982675"/>
              <a:gd name="connsiteY4" fmla="*/ 4658283 h 4736835"/>
              <a:gd name="connsiteX5" fmla="*/ 3400805 w 8982675"/>
              <a:gd name="connsiteY5" fmla="*/ 4656317 h 4736835"/>
              <a:gd name="connsiteX6" fmla="*/ 0 w 8982675"/>
              <a:gd name="connsiteY6" fmla="*/ 0 h 4736835"/>
              <a:gd name="connsiteX7" fmla="*/ 8982675 w 8982675"/>
              <a:gd name="connsiteY7" fmla="*/ 0 h 4736835"/>
              <a:gd name="connsiteX8" fmla="*/ 8982675 w 8982675"/>
              <a:gd name="connsiteY8" fmla="*/ 4736835 h 4736835"/>
              <a:gd name="connsiteX9" fmla="*/ 3950459 w 8982675"/>
              <a:gd name="connsiteY9" fmla="*/ 4736835 h 4736835"/>
              <a:gd name="connsiteX10" fmla="*/ 3788773 w 8982675"/>
              <a:gd name="connsiteY10" fmla="*/ 4674997 h 4736835"/>
              <a:gd name="connsiteX11" fmla="*/ 3228671 w 8982675"/>
              <a:gd name="connsiteY11" fmla="*/ 4623063 h 4736835"/>
              <a:gd name="connsiteX12" fmla="*/ 3132708 w 8982675"/>
              <a:gd name="connsiteY12" fmla="*/ 4545069 h 4736835"/>
              <a:gd name="connsiteX13" fmla="*/ 2691341 w 8982675"/>
              <a:gd name="connsiteY13" fmla="*/ 4402451 h 4736835"/>
              <a:gd name="connsiteX14" fmla="*/ 2104826 w 8982675"/>
              <a:gd name="connsiteY14" fmla="*/ 4577133 h 4736835"/>
              <a:gd name="connsiteX15" fmla="*/ 540354 w 8982675"/>
              <a:gd name="connsiteY15" fmla="*/ 3817187 h 4736835"/>
              <a:gd name="connsiteX16" fmla="*/ 0 w 8982675"/>
              <a:gd name="connsiteY16" fmla="*/ 3830433 h 473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982675" h="4736835">
                <a:moveTo>
                  <a:pt x="3400805" y="4656317"/>
                </a:moveTo>
                <a:cubicBezTo>
                  <a:pt x="3531347" y="4658926"/>
                  <a:pt x="3654347" y="4675523"/>
                  <a:pt x="3768530" y="4708484"/>
                </a:cubicBezTo>
                <a:cubicBezTo>
                  <a:pt x="3798214" y="4717150"/>
                  <a:pt x="3826726" y="4726559"/>
                  <a:pt x="3854126" y="4736710"/>
                </a:cubicBezTo>
                <a:lnTo>
                  <a:pt x="3352219" y="4736710"/>
                </a:lnTo>
                <a:cubicBezTo>
                  <a:pt x="3323028" y="4709289"/>
                  <a:pt x="3294579" y="4682734"/>
                  <a:pt x="3267796" y="4658283"/>
                </a:cubicBezTo>
                <a:cubicBezTo>
                  <a:pt x="3312939" y="4656132"/>
                  <a:pt x="3357291" y="4655448"/>
                  <a:pt x="3400805" y="4656317"/>
                </a:cubicBezTo>
                <a:close/>
                <a:moveTo>
                  <a:pt x="0" y="0"/>
                </a:moveTo>
                <a:lnTo>
                  <a:pt x="8982675" y="0"/>
                </a:lnTo>
                <a:lnTo>
                  <a:pt x="8982675" y="4736835"/>
                </a:lnTo>
                <a:lnTo>
                  <a:pt x="3950459" y="4736835"/>
                </a:lnTo>
                <a:cubicBezTo>
                  <a:pt x="3900904" y="4713870"/>
                  <a:pt x="3847214" y="4693133"/>
                  <a:pt x="3788773" y="4674997"/>
                </a:cubicBezTo>
                <a:cubicBezTo>
                  <a:pt x="3643810" y="4630924"/>
                  <a:pt x="3458920" y="4609197"/>
                  <a:pt x="3228671" y="4623063"/>
                </a:cubicBezTo>
                <a:cubicBezTo>
                  <a:pt x="3190841" y="4589513"/>
                  <a:pt x="3157763" y="4562153"/>
                  <a:pt x="3132708" y="4545069"/>
                </a:cubicBezTo>
                <a:cubicBezTo>
                  <a:pt x="3009900" y="4465156"/>
                  <a:pt x="2876972" y="4398675"/>
                  <a:pt x="2691341" y="4402451"/>
                </a:cubicBezTo>
                <a:cubicBezTo>
                  <a:pt x="2485283" y="4409074"/>
                  <a:pt x="2289531" y="4465898"/>
                  <a:pt x="2104826" y="4577133"/>
                </a:cubicBezTo>
                <a:cubicBezTo>
                  <a:pt x="1783304" y="4259153"/>
                  <a:pt x="1229373" y="3910408"/>
                  <a:pt x="540354" y="3817187"/>
                </a:cubicBezTo>
                <a:cubicBezTo>
                  <a:pt x="359907" y="3797131"/>
                  <a:pt x="179768" y="3802888"/>
                  <a:pt x="0" y="383043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7" name="Picture 6" descr="A purpl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846F15F4-7014-4E14-56B7-56D54599BA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5" t="-15152"/>
          <a:stretch/>
        </p:blipFill>
        <p:spPr>
          <a:xfrm rot="10800000" flipH="1">
            <a:off x="7432159" y="-25812"/>
            <a:ext cx="4767411" cy="837980"/>
          </a:xfrm>
          <a:prstGeom prst="rect">
            <a:avLst/>
          </a:prstGeom>
        </p:spPr>
      </p:pic>
      <p:pic>
        <p:nvPicPr>
          <p:cNvPr id="9" name="Picture 8" descr="A purple and pink gradient on a black background&#10;&#10;Description automatically generated">
            <a:extLst>
              <a:ext uri="{FF2B5EF4-FFF2-40B4-BE49-F238E27FC236}">
                <a16:creationId xmlns:a16="http://schemas.microsoft.com/office/drawing/2014/main" id="{3A669BB6-5B89-62EF-E05B-39C24D4741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963474" y="5867628"/>
            <a:ext cx="4983673" cy="990372"/>
          </a:xfrm>
          <a:prstGeom prst="rect">
            <a:avLst/>
          </a:prstGeom>
        </p:spPr>
      </p:pic>
      <p:pic>
        <p:nvPicPr>
          <p:cNvPr id="11" name="Picture 10" descr="A colorful gradient shapes with a purple line&#10;&#10;Description automatically generated with medium confidence">
            <a:extLst>
              <a:ext uri="{FF2B5EF4-FFF2-40B4-BE49-F238E27FC236}">
                <a16:creationId xmlns:a16="http://schemas.microsoft.com/office/drawing/2014/main" id="{6B7DEE27-0CA8-84BE-2C04-6FDB3E5881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4753929"/>
            <a:ext cx="5788201" cy="210407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B0126E7-35C8-4EB5-B66B-D1260C4AE37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380" y="5498683"/>
            <a:ext cx="904680" cy="104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9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53AAB7-5928-57F2-05DE-9C551FC2F2E3}"/>
              </a:ext>
            </a:extLst>
          </p:cNvPr>
          <p:cNvSpPr/>
          <p:nvPr userDrawn="1"/>
        </p:nvSpPr>
        <p:spPr>
          <a:xfrm>
            <a:off x="6711599" y="329415"/>
            <a:ext cx="3538724" cy="61868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F8B0822-A3A0-6F7D-70AC-41FCAAB7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39496"/>
            <a:ext cx="5961888" cy="1527048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BB8C22E1-E317-84DE-8D3D-93F1009D05F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6072" y="2112264"/>
            <a:ext cx="2618541" cy="4197096"/>
          </a:xfr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DB1F03-8346-3188-F1C7-B0A5E86F630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538728" y="2112264"/>
            <a:ext cx="2618541" cy="41970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CFB5D-5D4D-191A-E033-35889513273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8D263-095A-9E1E-0A55-36A5B42EC2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28F88-D01C-0A01-2CA2-DBE75087BA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 colorful liquid with a purple line&#10;&#10;Description automatically generated with medium confidence">
            <a:extLst>
              <a:ext uri="{FF2B5EF4-FFF2-40B4-BE49-F238E27FC236}">
                <a16:creationId xmlns:a16="http://schemas.microsoft.com/office/drawing/2014/main" id="{EFF156F3-9A7D-EAA4-4F00-E693C2A3FE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85" b="-8059"/>
          <a:stretch/>
        </p:blipFill>
        <p:spPr>
          <a:xfrm rot="5400000">
            <a:off x="6813632" y="1479632"/>
            <a:ext cx="3355938" cy="74007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7BAFAF-EE3F-5B9A-6382-910CD450D2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 flipV="1">
            <a:off x="9408940" y="3205716"/>
            <a:ext cx="809263" cy="93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68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8B0822-A3A0-6F7D-70AC-41FCAAB7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207" y="539496"/>
            <a:ext cx="6038397" cy="1435608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1FEFF780-F9A6-D70C-43AF-EF361A89EE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50000" y="2112264"/>
            <a:ext cx="2880567" cy="4197096"/>
          </a:xfrm>
        </p:spPr>
        <p:txBody>
          <a:bodyPr anchor="t"/>
          <a:lstStyle>
            <a:lvl1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3AEFBC-F09B-894B-CD7A-F9C372585AF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370065" y="2112264"/>
            <a:ext cx="3118104" cy="41970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CFB5D-5D4D-191A-E033-35889513273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8D263-095A-9E1E-0A55-36A5B42EC2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28F88-D01C-0A01-2CA2-DBE75087BA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67BAFAF-EE3F-5B9A-6382-910CD450D2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V="1">
            <a:off x="9408940" y="3205716"/>
            <a:ext cx="809263" cy="9322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31B5D0-8E67-901E-73FB-36D970CB8F97}"/>
              </a:ext>
            </a:extLst>
          </p:cNvPr>
          <p:cNvSpPr/>
          <p:nvPr userDrawn="1"/>
        </p:nvSpPr>
        <p:spPr>
          <a:xfrm>
            <a:off x="711203" y="329416"/>
            <a:ext cx="2503051" cy="5979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colorful liquid with a purple line&#10;&#10;Description automatically generated with medium confidence">
            <a:extLst>
              <a:ext uri="{FF2B5EF4-FFF2-40B4-BE49-F238E27FC236}">
                <a16:creationId xmlns:a16="http://schemas.microsoft.com/office/drawing/2014/main" id="{EAB3AD9D-9B13-188E-617D-F178259609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2022196" y="2022197"/>
            <a:ext cx="6858000" cy="281360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57D6059-8E17-ABF1-8456-C15CE400B5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1635889" y="4247231"/>
            <a:ext cx="904680" cy="104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04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845D3B-A7CA-4751-B979-90553EDEB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650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43512-71B9-49DF-A1D4-8CE3742E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1650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A98FF-2C58-4968-A1DC-0EBD6961C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260076" y="3233420"/>
            <a:ext cx="3098800" cy="594360"/>
          </a:xfrm>
          <a:prstGeom prst="rect">
            <a:avLst/>
          </a:prstGeom>
        </p:spPr>
        <p:txBody>
          <a:bodyPr vert="horz" lIns="0" tIns="45720" rIns="91440" bIns="45720" rtlCol="0" anchor="t"/>
          <a:lstStyle>
            <a:lvl1pPr algn="ctr">
              <a:defRPr sz="1200" b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93C2C-842E-4579-ABBB-7ED2CC0BA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274552" y="5632704"/>
            <a:ext cx="1069848" cy="594360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400" b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fld id="{98C0CDE5-970C-4CC4-BF43-0DA127E73E8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1359C3-8CE4-C25B-8E46-AFFF9EADFF92}"/>
              </a:ext>
            </a:extLst>
          </p:cNvPr>
          <p:cNvCxnSpPr/>
          <p:nvPr/>
        </p:nvCxnSpPr>
        <p:spPr>
          <a:xfrm>
            <a:off x="11091672" y="0"/>
            <a:ext cx="0" cy="6845701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9B11C67-3806-82B6-01D7-1583184D5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161152" y="745184"/>
            <a:ext cx="1296648" cy="5943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2883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 ftr="0" dt="0"/>
  <p:txStyles>
    <p:titleStyle>
      <a:lvl1pPr algn="l" defTabSz="914400" rtl="0" eaLnBrk="1" latinLnBrk="0" hangingPunct="1">
        <a:lnSpc>
          <a:spcPct val="113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74" userDrawn="1">
          <p15:clr>
            <a:srgbClr val="F26B43"/>
          </p15:clr>
        </p15:guide>
        <p15:guide id="4" pos="7106" userDrawn="1">
          <p15:clr>
            <a:srgbClr val="F26B43"/>
          </p15:clr>
        </p15:guide>
        <p15:guide id="5" orient="horz" pos="3748" userDrawn="1">
          <p15:clr>
            <a:srgbClr val="F26B43"/>
          </p15:clr>
        </p15:guide>
        <p15:guide id="6" pos="3250" userDrawn="1">
          <p15:clr>
            <a:srgbClr val="F26B43"/>
          </p15:clr>
        </p15:guide>
        <p15:guide id="7" pos="443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1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microsoft.com/office/2007/relationships/hdphoto" Target="../media/hdphoto6.wdp"/><Relationship Id="rId4" Type="http://schemas.openxmlformats.org/officeDocument/2006/relationships/image" Target="../media/image3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microsoft.com/office/2007/relationships/hdphoto" Target="../media/hdphoto9.wdp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5F253D-C6CD-D841-8ECD-D3F33CB8C7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1" t="868" r="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03D7F5-3FA4-3B64-ACA2-1AB08CDC4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716" y="1415747"/>
            <a:ext cx="6830568" cy="115047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TEAM : TRIPLE SYNTAX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D4131A-CC87-096B-D117-EAD432AE9EDF}"/>
              </a:ext>
            </a:extLst>
          </p:cNvPr>
          <p:cNvSpPr txBox="1"/>
          <p:nvPr/>
        </p:nvSpPr>
        <p:spPr>
          <a:xfrm>
            <a:off x="2629588" y="2566220"/>
            <a:ext cx="6932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3 - General: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14: Create a "living itinerary" system that dynamically adjusts a traveler's plans in real-time based on live events and user feedback.</a:t>
            </a:r>
            <a:endParaRPr lang="en-IN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5AE1EBB9-CA63-E35E-AD91-9C87284842F4}"/>
              </a:ext>
            </a:extLst>
          </p:cNvPr>
          <p:cNvGrpSpPr/>
          <p:nvPr/>
        </p:nvGrpSpPr>
        <p:grpSpPr>
          <a:xfrm>
            <a:off x="0" y="265274"/>
            <a:ext cx="893393" cy="1150473"/>
            <a:chOff x="0" y="0"/>
            <a:chExt cx="1245119" cy="1702925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ACA9980-6022-C687-7F6F-D50D4A7B47EB}"/>
                </a:ext>
              </a:extLst>
            </p:cNvPr>
            <p:cNvSpPr/>
            <p:nvPr/>
          </p:nvSpPr>
          <p:spPr>
            <a:xfrm>
              <a:off x="0" y="0"/>
              <a:ext cx="1245108" cy="1702943"/>
            </a:xfrm>
            <a:custGeom>
              <a:avLst/>
              <a:gdLst/>
              <a:ahLst/>
              <a:cxnLst/>
              <a:rect l="l" t="t" r="r" b="b"/>
              <a:pathLst>
                <a:path w="1245108" h="1702943">
                  <a:moveTo>
                    <a:pt x="0" y="0"/>
                  </a:moveTo>
                  <a:lnTo>
                    <a:pt x="1245108" y="0"/>
                  </a:lnTo>
                  <a:lnTo>
                    <a:pt x="1245108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7" b="-26"/>
              </a:stretch>
            </a:blipFill>
          </p:spPr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EE359DA-5D7F-DD55-63A4-14F2134FA111}"/>
              </a:ext>
            </a:extLst>
          </p:cNvPr>
          <p:cNvGrpSpPr/>
          <p:nvPr/>
        </p:nvGrpSpPr>
        <p:grpSpPr>
          <a:xfrm>
            <a:off x="10294374" y="368228"/>
            <a:ext cx="2192368" cy="1047520"/>
            <a:chOff x="0" y="0"/>
            <a:chExt cx="3189767" cy="1716337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B8BF2F7-53ED-AC48-0F41-FBD7AE1842AA}"/>
                </a:ext>
              </a:extLst>
            </p:cNvPr>
            <p:cNvSpPr/>
            <p:nvPr/>
          </p:nvSpPr>
          <p:spPr>
            <a:xfrm>
              <a:off x="0" y="0"/>
              <a:ext cx="3189732" cy="1716355"/>
            </a:xfrm>
            <a:custGeom>
              <a:avLst/>
              <a:gdLst/>
              <a:ahLst/>
              <a:cxnLst/>
              <a:rect l="l" t="t" r="r" b="b"/>
              <a:pathLst>
                <a:path w="3189732" h="1716355">
                  <a:moveTo>
                    <a:pt x="0" y="0"/>
                  </a:moveTo>
                  <a:lnTo>
                    <a:pt x="3189732" y="0"/>
                  </a:lnTo>
                  <a:lnTo>
                    <a:pt x="3189732" y="1716355"/>
                  </a:lnTo>
                  <a:lnTo>
                    <a:pt x="0" y="1716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1040" r="-1" b="-61039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798621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273B2704-41C7-84C5-52A0-91A7DA053E53}"/>
              </a:ext>
            </a:extLst>
          </p:cNvPr>
          <p:cNvSpPr/>
          <p:nvPr/>
        </p:nvSpPr>
        <p:spPr>
          <a:xfrm>
            <a:off x="8129029" y="3966201"/>
            <a:ext cx="2539124" cy="2520000"/>
          </a:xfrm>
          <a:prstGeom prst="flowChartConnector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48C22-91F9-85E7-765C-7D0E683FE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9281751" y="3844759"/>
            <a:ext cx="4344978" cy="1607393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PROBLEM: THE TRAVELLING CHAOS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C445F2-9322-4628-D5BA-37A23C86AC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0" t="15351" r="4117" b="2223"/>
          <a:stretch>
            <a:fillRect/>
          </a:stretch>
        </p:blipFill>
        <p:spPr>
          <a:xfrm>
            <a:off x="3886218" y="4150975"/>
            <a:ext cx="3628104" cy="2641976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87BD06-6C39-81F8-C01F-C1D65E00E0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44" t="3009" r="4093" b="9231"/>
          <a:stretch>
            <a:fillRect/>
          </a:stretch>
        </p:blipFill>
        <p:spPr>
          <a:xfrm>
            <a:off x="5538366" y="9396"/>
            <a:ext cx="4630993" cy="24937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B10E73-FC4F-E191-773E-D6223EF122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75" t="5512" r="8604" b="5973"/>
          <a:stretch>
            <a:fillRect/>
          </a:stretch>
        </p:blipFill>
        <p:spPr>
          <a:xfrm>
            <a:off x="233444" y="1109178"/>
            <a:ext cx="3807633" cy="28415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496455-DA4F-F45F-20FD-37CCD6447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736" y="3979346"/>
            <a:ext cx="2493710" cy="2493710"/>
          </a:xfrm>
          <a:prstGeom prst="flowChartConnector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A93356C-2B16-8240-627A-C1A7461B8385}"/>
              </a:ext>
            </a:extLst>
          </p:cNvPr>
          <p:cNvSpPr txBox="1"/>
          <p:nvPr/>
        </p:nvSpPr>
        <p:spPr>
          <a:xfrm>
            <a:off x="894755" y="471728"/>
            <a:ext cx="314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Trends in the Indian Mobile Travel App Market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4E92AB-C38B-5BF4-D587-722011F3F610}"/>
              </a:ext>
            </a:extLst>
          </p:cNvPr>
          <p:cNvCxnSpPr>
            <a:cxnSpLocks/>
          </p:cNvCxnSpPr>
          <p:nvPr/>
        </p:nvCxnSpPr>
        <p:spPr>
          <a:xfrm flipH="1" flipV="1">
            <a:off x="8672052" y="3283974"/>
            <a:ext cx="250863" cy="76691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6E4474-EFA9-7702-2AD2-CA43F29C8DED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4041077" y="2529940"/>
            <a:ext cx="4228033" cy="211088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585B1E-0658-CA92-DF95-DFDF5110036C}"/>
              </a:ext>
            </a:extLst>
          </p:cNvPr>
          <p:cNvCxnSpPr>
            <a:cxnSpLocks/>
          </p:cNvCxnSpPr>
          <p:nvPr/>
        </p:nvCxnSpPr>
        <p:spPr>
          <a:xfrm flipH="1">
            <a:off x="6794090" y="5554980"/>
            <a:ext cx="1357646" cy="15035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74DB8E7-1B7D-ACEA-7AA2-09154B410BA2}"/>
              </a:ext>
            </a:extLst>
          </p:cNvPr>
          <p:cNvSpPr txBox="1"/>
          <p:nvPr/>
        </p:nvSpPr>
        <p:spPr>
          <a:xfrm>
            <a:off x="403123" y="4640826"/>
            <a:ext cx="3460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Indian Domestic Travel Preferences : the strong global demand for instant disruption alerts among travelers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9E3C3F-D1C4-7DA0-06BA-4393D977BA38}"/>
              </a:ext>
            </a:extLst>
          </p:cNvPr>
          <p:cNvSpPr txBox="1"/>
          <p:nvPr/>
        </p:nvSpPr>
        <p:spPr>
          <a:xfrm>
            <a:off x="5538366" y="2438863"/>
            <a:ext cx="5461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Traveler Demographics and Planning Behavior : the breakdown of solo versus family travelers and the role of younger generations in travel planning.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B31ABDED-8A60-60AE-B81B-20232DEF1B72}"/>
              </a:ext>
            </a:extLst>
          </p:cNvPr>
          <p:cNvGrpSpPr/>
          <p:nvPr/>
        </p:nvGrpSpPr>
        <p:grpSpPr>
          <a:xfrm>
            <a:off x="-9216" y="65000"/>
            <a:ext cx="845574" cy="843904"/>
            <a:chOff x="0" y="0"/>
            <a:chExt cx="1245119" cy="1702925"/>
          </a:xfrm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02A09333-2572-7C3F-E42D-2F5B9C3061BF}"/>
                </a:ext>
              </a:extLst>
            </p:cNvPr>
            <p:cNvSpPr/>
            <p:nvPr/>
          </p:nvSpPr>
          <p:spPr>
            <a:xfrm>
              <a:off x="0" y="0"/>
              <a:ext cx="1245108" cy="1702943"/>
            </a:xfrm>
            <a:custGeom>
              <a:avLst/>
              <a:gdLst/>
              <a:ahLst/>
              <a:cxnLst/>
              <a:rect l="l" t="t" r="r" b="b"/>
              <a:pathLst>
                <a:path w="1245108" h="1702943">
                  <a:moveTo>
                    <a:pt x="0" y="0"/>
                  </a:moveTo>
                  <a:lnTo>
                    <a:pt x="1245108" y="0"/>
                  </a:lnTo>
                  <a:lnTo>
                    <a:pt x="1245108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7" b="-26"/>
              </a:stretch>
            </a:blipFill>
          </p:spPr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1362480-BD9D-544D-758D-7C12D6FB8594}"/>
              </a:ext>
            </a:extLst>
          </p:cNvPr>
          <p:cNvGrpSpPr/>
          <p:nvPr/>
        </p:nvGrpSpPr>
        <p:grpSpPr>
          <a:xfrm>
            <a:off x="10485762" y="37055"/>
            <a:ext cx="1936955" cy="1047520"/>
            <a:chOff x="0" y="0"/>
            <a:chExt cx="3189767" cy="171633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C7A663A-1038-20D1-B415-F3E9416CE107}"/>
                </a:ext>
              </a:extLst>
            </p:cNvPr>
            <p:cNvSpPr/>
            <p:nvPr/>
          </p:nvSpPr>
          <p:spPr>
            <a:xfrm>
              <a:off x="0" y="0"/>
              <a:ext cx="3189732" cy="1716355"/>
            </a:xfrm>
            <a:custGeom>
              <a:avLst/>
              <a:gdLst/>
              <a:ahLst/>
              <a:cxnLst/>
              <a:rect l="l" t="t" r="r" b="b"/>
              <a:pathLst>
                <a:path w="3189732" h="1716355">
                  <a:moveTo>
                    <a:pt x="0" y="0"/>
                  </a:moveTo>
                  <a:lnTo>
                    <a:pt x="3189732" y="0"/>
                  </a:lnTo>
                  <a:lnTo>
                    <a:pt x="3189732" y="1716355"/>
                  </a:lnTo>
                  <a:lnTo>
                    <a:pt x="0" y="1716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61040" r="-1" b="-61039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4181897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96DF8-FB27-30E4-6F8B-9CAB9D760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CAAB61-8F84-3BD3-9D5E-141163B29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13297" t="27671" r="13871" b="27209"/>
          <a:stretch>
            <a:fillRect/>
          </a:stretch>
        </p:blipFill>
        <p:spPr>
          <a:xfrm>
            <a:off x="196215" y="2084030"/>
            <a:ext cx="5545586" cy="3435567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7DD952-1322-A7B4-C185-ED0618D18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44" y="131880"/>
            <a:ext cx="1774039" cy="152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0ECA9B-1590-0952-5676-D426536BC900}"/>
              </a:ext>
            </a:extLst>
          </p:cNvPr>
          <p:cNvSpPr txBox="1"/>
          <p:nvPr/>
        </p:nvSpPr>
        <p:spPr>
          <a:xfrm>
            <a:off x="2653083" y="713230"/>
            <a:ext cx="53005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Travel Operating System powered by AI, blockchain, and real traveler insights. Building a smarter, adaptive travel experience for everyone.</a:t>
            </a:r>
            <a:endParaRPr lang="en-IN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9B1C80E-4191-1200-8250-F39CE9175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090" y="914401"/>
            <a:ext cx="6033695" cy="568959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20505AD-99A2-46F2-934C-1D4F12121960}"/>
              </a:ext>
            </a:extLst>
          </p:cNvPr>
          <p:cNvSpPr txBox="1"/>
          <p:nvPr/>
        </p:nvSpPr>
        <p:spPr>
          <a:xfrm>
            <a:off x="2653083" y="298201"/>
            <a:ext cx="491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Solution : TRAVELMITRA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E6935A-07DB-1A57-18F8-3AE821D6FDB4}"/>
              </a:ext>
            </a:extLst>
          </p:cNvPr>
          <p:cNvGrpSpPr/>
          <p:nvPr/>
        </p:nvGrpSpPr>
        <p:grpSpPr>
          <a:xfrm>
            <a:off x="10416112" y="58401"/>
            <a:ext cx="2192368" cy="1047520"/>
            <a:chOff x="0" y="0"/>
            <a:chExt cx="3189767" cy="1716337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FAC83AD5-4825-86AE-1F77-A2CFEF26E801}"/>
                </a:ext>
              </a:extLst>
            </p:cNvPr>
            <p:cNvSpPr/>
            <p:nvPr/>
          </p:nvSpPr>
          <p:spPr>
            <a:xfrm>
              <a:off x="0" y="0"/>
              <a:ext cx="3189732" cy="1716355"/>
            </a:xfrm>
            <a:custGeom>
              <a:avLst/>
              <a:gdLst/>
              <a:ahLst/>
              <a:cxnLst/>
              <a:rect l="l" t="t" r="r" b="b"/>
              <a:pathLst>
                <a:path w="3189732" h="1716355">
                  <a:moveTo>
                    <a:pt x="0" y="0"/>
                  </a:moveTo>
                  <a:lnTo>
                    <a:pt x="3189732" y="0"/>
                  </a:lnTo>
                  <a:lnTo>
                    <a:pt x="3189732" y="1716355"/>
                  </a:lnTo>
                  <a:lnTo>
                    <a:pt x="0" y="1716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61040" r="-1" b="-61039"/>
              </a:stretch>
            </a:blipFill>
          </p:spPr>
        </p:sp>
      </p:grpSp>
      <p:grpSp>
        <p:nvGrpSpPr>
          <p:cNvPr id="5" name="Group 7">
            <a:extLst>
              <a:ext uri="{FF2B5EF4-FFF2-40B4-BE49-F238E27FC236}">
                <a16:creationId xmlns:a16="http://schemas.microsoft.com/office/drawing/2014/main" id="{82082841-7A5D-44B0-3307-69391766DA51}"/>
              </a:ext>
            </a:extLst>
          </p:cNvPr>
          <p:cNvGrpSpPr/>
          <p:nvPr/>
        </p:nvGrpSpPr>
        <p:grpSpPr>
          <a:xfrm>
            <a:off x="-9216" y="65000"/>
            <a:ext cx="888260" cy="928058"/>
            <a:chOff x="0" y="0"/>
            <a:chExt cx="1245119" cy="1702925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278424A6-6113-1037-0C3B-FCC92E303B91}"/>
                </a:ext>
              </a:extLst>
            </p:cNvPr>
            <p:cNvSpPr/>
            <p:nvPr/>
          </p:nvSpPr>
          <p:spPr>
            <a:xfrm>
              <a:off x="0" y="0"/>
              <a:ext cx="1245108" cy="1702943"/>
            </a:xfrm>
            <a:custGeom>
              <a:avLst/>
              <a:gdLst/>
              <a:ahLst/>
              <a:cxnLst/>
              <a:rect l="l" t="t" r="r" b="b"/>
              <a:pathLst>
                <a:path w="1245108" h="1702943">
                  <a:moveTo>
                    <a:pt x="0" y="0"/>
                  </a:moveTo>
                  <a:lnTo>
                    <a:pt x="1245108" y="0"/>
                  </a:lnTo>
                  <a:lnTo>
                    <a:pt x="1245108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7" b="-26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946297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D204C-841A-2314-8962-7D9D5AB80E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174904-8F3A-CC54-58E2-C6382B3AC5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1" t="11470" r="2401" b="5734"/>
          <a:stretch>
            <a:fillRect/>
          </a:stretch>
        </p:blipFill>
        <p:spPr>
          <a:xfrm>
            <a:off x="1671623" y="47860"/>
            <a:ext cx="8359509" cy="6164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B2092-5911-E209-EA1C-D3F977FBFBA1}"/>
              </a:ext>
            </a:extLst>
          </p:cNvPr>
          <p:cNvSpPr txBox="1"/>
          <p:nvPr/>
        </p:nvSpPr>
        <p:spPr>
          <a:xfrm>
            <a:off x="5860960" y="6100941"/>
            <a:ext cx="5525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</a:t>
            </a:r>
            <a:endParaRPr lang="en-IN" b="1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EBA2D-20C6-F13D-C514-B3FF6E06C4EF}"/>
              </a:ext>
            </a:extLst>
          </p:cNvPr>
          <p:cNvSpPr txBox="1"/>
          <p:nvPr/>
        </p:nvSpPr>
        <p:spPr>
          <a:xfrm rot="16200000">
            <a:off x="8747788" y="3849042"/>
            <a:ext cx="3672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lang="en-IN" b="1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DB31FC2F-8CB2-E92F-8CF5-A513464BBC8F}"/>
              </a:ext>
            </a:extLst>
          </p:cNvPr>
          <p:cNvGrpSpPr/>
          <p:nvPr/>
        </p:nvGrpSpPr>
        <p:grpSpPr>
          <a:xfrm>
            <a:off x="228420" y="143658"/>
            <a:ext cx="930602" cy="1262355"/>
            <a:chOff x="0" y="0"/>
            <a:chExt cx="1245119" cy="1702925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D45B2286-4E3C-28E5-709D-9E792D9CEFA6}"/>
                </a:ext>
              </a:extLst>
            </p:cNvPr>
            <p:cNvSpPr/>
            <p:nvPr/>
          </p:nvSpPr>
          <p:spPr>
            <a:xfrm>
              <a:off x="0" y="0"/>
              <a:ext cx="1245108" cy="1702943"/>
            </a:xfrm>
            <a:custGeom>
              <a:avLst/>
              <a:gdLst/>
              <a:ahLst/>
              <a:cxnLst/>
              <a:rect l="l" t="t" r="r" b="b"/>
              <a:pathLst>
                <a:path w="1245108" h="1702943">
                  <a:moveTo>
                    <a:pt x="0" y="0"/>
                  </a:moveTo>
                  <a:lnTo>
                    <a:pt x="1245108" y="0"/>
                  </a:lnTo>
                  <a:lnTo>
                    <a:pt x="1245108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7" b="-26"/>
              </a:stretch>
            </a:blipFill>
          </p:spPr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1AA9F82-4E67-FD59-8BD4-2F0AC9981088}"/>
              </a:ext>
            </a:extLst>
          </p:cNvPr>
          <p:cNvGrpSpPr/>
          <p:nvPr/>
        </p:nvGrpSpPr>
        <p:grpSpPr>
          <a:xfrm>
            <a:off x="10416112" y="41854"/>
            <a:ext cx="2192368" cy="1047520"/>
            <a:chOff x="0" y="0"/>
            <a:chExt cx="3189767" cy="171633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4EEAF47-8BDF-A853-54AE-AE57DE77F983}"/>
                </a:ext>
              </a:extLst>
            </p:cNvPr>
            <p:cNvSpPr/>
            <p:nvPr/>
          </p:nvSpPr>
          <p:spPr>
            <a:xfrm>
              <a:off x="0" y="0"/>
              <a:ext cx="3189732" cy="1716355"/>
            </a:xfrm>
            <a:custGeom>
              <a:avLst/>
              <a:gdLst/>
              <a:ahLst/>
              <a:cxnLst/>
              <a:rect l="l" t="t" r="r" b="b"/>
              <a:pathLst>
                <a:path w="3189732" h="1716355">
                  <a:moveTo>
                    <a:pt x="0" y="0"/>
                  </a:moveTo>
                  <a:lnTo>
                    <a:pt x="3189732" y="0"/>
                  </a:lnTo>
                  <a:lnTo>
                    <a:pt x="3189732" y="1716355"/>
                  </a:lnTo>
                  <a:lnTo>
                    <a:pt x="0" y="1716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1040" r="-1" b="-61039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122441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ardrop 4">
            <a:extLst>
              <a:ext uri="{FF2B5EF4-FFF2-40B4-BE49-F238E27FC236}">
                <a16:creationId xmlns:a16="http://schemas.microsoft.com/office/drawing/2014/main" id="{CADFBDC4-ED76-C5B4-4722-75212F5B0128}"/>
              </a:ext>
            </a:extLst>
          </p:cNvPr>
          <p:cNvSpPr/>
          <p:nvPr/>
        </p:nvSpPr>
        <p:spPr>
          <a:xfrm>
            <a:off x="393289" y="3867631"/>
            <a:ext cx="4660491" cy="1789471"/>
          </a:xfrm>
          <a:prstGeom prst="teardrop">
            <a:avLst>
              <a:gd name="adj" fmla="val 69198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8652F-383F-37DB-4AEE-4C418A31F2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7DC12-BB59-06C1-633B-1E003B0FB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2390" b="18832"/>
          <a:stretch>
            <a:fillRect/>
          </a:stretch>
        </p:blipFill>
        <p:spPr>
          <a:xfrm>
            <a:off x="448939" y="83574"/>
            <a:ext cx="5447071" cy="3557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DFA7CF-3843-CFFD-8AC1-0E4AB2D69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3417" b="15995"/>
          <a:stretch>
            <a:fillRect/>
          </a:stretch>
        </p:blipFill>
        <p:spPr>
          <a:xfrm>
            <a:off x="5285712" y="3557312"/>
            <a:ext cx="6523764" cy="3300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EF6498-F064-CAC6-2885-5F2F15A45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7522" b="32975"/>
          <a:stretch>
            <a:fillRect/>
          </a:stretch>
        </p:blipFill>
        <p:spPr>
          <a:xfrm>
            <a:off x="5553554" y="162479"/>
            <a:ext cx="5447071" cy="33159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6EB55B-2624-4CE9-BEB1-9BF33C9DBC14}"/>
              </a:ext>
            </a:extLst>
          </p:cNvPr>
          <p:cNvSpPr txBox="1"/>
          <p:nvPr/>
        </p:nvSpPr>
        <p:spPr>
          <a:xfrm>
            <a:off x="290051" y="4039092"/>
            <a:ext cx="48669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Feasibility and Viability</a:t>
            </a:r>
            <a:endParaRPr lang="en-IN" sz="1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835124FA-BDB1-0710-DDC9-64CC0F0DAF4A}"/>
              </a:ext>
            </a:extLst>
          </p:cNvPr>
          <p:cNvGrpSpPr/>
          <p:nvPr/>
        </p:nvGrpSpPr>
        <p:grpSpPr>
          <a:xfrm>
            <a:off x="228420" y="143659"/>
            <a:ext cx="784303" cy="1057240"/>
            <a:chOff x="0" y="0"/>
            <a:chExt cx="1245119" cy="1702925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AE568EE4-C3FC-8F27-B529-97DD1A27CB5E}"/>
                </a:ext>
              </a:extLst>
            </p:cNvPr>
            <p:cNvSpPr/>
            <p:nvPr/>
          </p:nvSpPr>
          <p:spPr>
            <a:xfrm>
              <a:off x="0" y="0"/>
              <a:ext cx="1245108" cy="1702943"/>
            </a:xfrm>
            <a:custGeom>
              <a:avLst/>
              <a:gdLst/>
              <a:ahLst/>
              <a:cxnLst/>
              <a:rect l="l" t="t" r="r" b="b"/>
              <a:pathLst>
                <a:path w="1245108" h="1702943">
                  <a:moveTo>
                    <a:pt x="0" y="0"/>
                  </a:moveTo>
                  <a:lnTo>
                    <a:pt x="1245108" y="0"/>
                  </a:lnTo>
                  <a:lnTo>
                    <a:pt x="1245108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7" b="-26"/>
              </a:stretch>
            </a:blipFill>
          </p:spPr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FB2E9C1-F99A-DB0C-7BD2-E906EDA3113F}"/>
              </a:ext>
            </a:extLst>
          </p:cNvPr>
          <p:cNvGrpSpPr/>
          <p:nvPr/>
        </p:nvGrpSpPr>
        <p:grpSpPr>
          <a:xfrm>
            <a:off x="10658168" y="37054"/>
            <a:ext cx="1764549" cy="1069849"/>
            <a:chOff x="0" y="0"/>
            <a:chExt cx="3189767" cy="1716337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7BF075E-DE1B-C628-11CF-4FEE672AB1D3}"/>
                </a:ext>
              </a:extLst>
            </p:cNvPr>
            <p:cNvSpPr/>
            <p:nvPr/>
          </p:nvSpPr>
          <p:spPr>
            <a:xfrm>
              <a:off x="0" y="0"/>
              <a:ext cx="3189732" cy="1716355"/>
            </a:xfrm>
            <a:custGeom>
              <a:avLst/>
              <a:gdLst/>
              <a:ahLst/>
              <a:cxnLst/>
              <a:rect l="l" t="t" r="r" b="b"/>
              <a:pathLst>
                <a:path w="3189732" h="1716355">
                  <a:moveTo>
                    <a:pt x="0" y="0"/>
                  </a:moveTo>
                  <a:lnTo>
                    <a:pt x="3189732" y="0"/>
                  </a:lnTo>
                  <a:lnTo>
                    <a:pt x="3189732" y="1716355"/>
                  </a:lnTo>
                  <a:lnTo>
                    <a:pt x="0" y="1716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61040" r="-1" b="-61039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96669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AE0BEB7-1399-88AF-E2B9-2F5A4259BB64}"/>
              </a:ext>
            </a:extLst>
          </p:cNvPr>
          <p:cNvSpPr/>
          <p:nvPr/>
        </p:nvSpPr>
        <p:spPr>
          <a:xfrm>
            <a:off x="5542002" y="0"/>
            <a:ext cx="707887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227C8-2C7B-BCBA-E3C3-ECF45009A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F12D6-E777-15E6-45F4-54424F3F2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9522" r="19714"/>
          <a:stretch>
            <a:fillRect/>
          </a:stretch>
        </p:blipFill>
        <p:spPr>
          <a:xfrm>
            <a:off x="6499123" y="2094271"/>
            <a:ext cx="5692877" cy="4763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062DA-3E7E-E937-D733-6C663ABFA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9667" b="9509"/>
          <a:stretch>
            <a:fillRect/>
          </a:stretch>
        </p:blipFill>
        <p:spPr>
          <a:xfrm>
            <a:off x="0" y="226142"/>
            <a:ext cx="5376662" cy="3913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30C217-FD69-C4D7-58DD-B311215949FA}"/>
              </a:ext>
            </a:extLst>
          </p:cNvPr>
          <p:cNvSpPr txBox="1"/>
          <p:nvPr/>
        </p:nvSpPr>
        <p:spPr>
          <a:xfrm rot="16200000">
            <a:off x="2466945" y="3075058"/>
            <a:ext cx="6858002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IMPACTS   &amp;  BENEFITS</a:t>
            </a:r>
            <a:endParaRPr lang="en-IN" sz="36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B39BD27C-4A5F-1B1A-EF0B-AB39EE766B3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6243484" y="1042219"/>
            <a:ext cx="3102078" cy="105205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F4A89EB-D028-8D7C-EC94-31291E52A8B4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>
            <a:off x="2688332" y="4139382"/>
            <a:ext cx="2853675" cy="88490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7">
            <a:extLst>
              <a:ext uri="{FF2B5EF4-FFF2-40B4-BE49-F238E27FC236}">
                <a16:creationId xmlns:a16="http://schemas.microsoft.com/office/drawing/2014/main" id="{65F1161E-33FB-9DC3-BF36-6ECA1D4F4366}"/>
              </a:ext>
            </a:extLst>
          </p:cNvPr>
          <p:cNvGrpSpPr/>
          <p:nvPr/>
        </p:nvGrpSpPr>
        <p:grpSpPr>
          <a:xfrm>
            <a:off x="228420" y="143659"/>
            <a:ext cx="784303" cy="1057240"/>
            <a:chOff x="0" y="0"/>
            <a:chExt cx="1245119" cy="1702925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848CB78-8C97-7568-DDD9-218248A0E49D}"/>
                </a:ext>
              </a:extLst>
            </p:cNvPr>
            <p:cNvSpPr/>
            <p:nvPr/>
          </p:nvSpPr>
          <p:spPr>
            <a:xfrm>
              <a:off x="0" y="0"/>
              <a:ext cx="1245108" cy="1702943"/>
            </a:xfrm>
            <a:custGeom>
              <a:avLst/>
              <a:gdLst/>
              <a:ahLst/>
              <a:cxnLst/>
              <a:rect l="l" t="t" r="r" b="b"/>
              <a:pathLst>
                <a:path w="1245108" h="1702943">
                  <a:moveTo>
                    <a:pt x="0" y="0"/>
                  </a:moveTo>
                  <a:lnTo>
                    <a:pt x="1245108" y="0"/>
                  </a:lnTo>
                  <a:lnTo>
                    <a:pt x="1245108" y="1702943"/>
                  </a:lnTo>
                  <a:lnTo>
                    <a:pt x="0" y="170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7" b="-26"/>
              </a:stretch>
            </a:blipFill>
          </p:spPr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3CEB47E-89D5-6342-47E0-F3B731AE6A6D}"/>
              </a:ext>
            </a:extLst>
          </p:cNvPr>
          <p:cNvGrpSpPr/>
          <p:nvPr/>
        </p:nvGrpSpPr>
        <p:grpSpPr>
          <a:xfrm>
            <a:off x="10402529" y="41854"/>
            <a:ext cx="2205951" cy="1052052"/>
            <a:chOff x="0" y="0"/>
            <a:chExt cx="3189767" cy="1716337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157C350-CB29-5746-DF72-97D5CE0CC854}"/>
                </a:ext>
              </a:extLst>
            </p:cNvPr>
            <p:cNvSpPr/>
            <p:nvPr/>
          </p:nvSpPr>
          <p:spPr>
            <a:xfrm>
              <a:off x="0" y="0"/>
              <a:ext cx="3189732" cy="1716355"/>
            </a:xfrm>
            <a:custGeom>
              <a:avLst/>
              <a:gdLst/>
              <a:ahLst/>
              <a:cxnLst/>
              <a:rect l="l" t="t" r="r" b="b"/>
              <a:pathLst>
                <a:path w="3189732" h="1716355">
                  <a:moveTo>
                    <a:pt x="0" y="0"/>
                  </a:moveTo>
                  <a:lnTo>
                    <a:pt x="3189732" y="0"/>
                  </a:lnTo>
                  <a:lnTo>
                    <a:pt x="3189732" y="1716355"/>
                  </a:lnTo>
                  <a:lnTo>
                    <a:pt x="0" y="1716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61040" r="-1" b="-61039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0107067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415">
      <a:dk1>
        <a:srgbClr val="3B3B3B"/>
      </a:dk1>
      <a:lt1>
        <a:sysClr val="window" lastClr="FFFFFF"/>
      </a:lt1>
      <a:dk2>
        <a:srgbClr val="262626"/>
      </a:dk2>
      <a:lt2>
        <a:srgbClr val="C07400"/>
      </a:lt2>
      <a:accent1>
        <a:srgbClr val="005CC9"/>
      </a:accent1>
      <a:accent2>
        <a:srgbClr val="008EDC"/>
      </a:accent2>
      <a:accent3>
        <a:srgbClr val="3DA800"/>
      </a:accent3>
      <a:accent4>
        <a:srgbClr val="7030A0"/>
      </a:accent4>
      <a:accent5>
        <a:srgbClr val="B92AD6"/>
      </a:accent5>
      <a:accent6>
        <a:srgbClr val="1F7100"/>
      </a:accent6>
      <a:hlink>
        <a:srgbClr val="D30F00"/>
      </a:hlink>
      <a:folHlink>
        <a:srgbClr val="D30F00"/>
      </a:folHlink>
    </a:clrScheme>
    <a:fontScheme name="Custom 2">
      <a:majorFont>
        <a:latin typeface="Narkisim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1"/>
            </a:gs>
            <a:gs pos="100000">
              <a:schemeClr val="tx2"/>
            </a:gs>
          </a:gsLst>
          <a:lin ang="36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66931380_win32_KB_V5" id="{1B786C8D-2177-4A5A-9718-032A412214C6}" vid="{EA647B36-C19D-492E-9711-2F7B3523F3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C9F46F3-DDE7-46C7-84BC-59C1156F2B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450B55-B496-4B49-9DD2-B71AB023CA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EA27D8E-DE3D-481C-905D-44ADCF801F7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Elementary school presentation</Template>
  <TotalTime>382</TotalTime>
  <Words>130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Franklin Gothic Book</vt:lpstr>
      <vt:lpstr>Narkisim</vt:lpstr>
      <vt:lpstr>Tenorite</vt:lpstr>
      <vt:lpstr>Times New Roman</vt:lpstr>
      <vt:lpstr>Custom</vt:lpstr>
      <vt:lpstr>PowerPoint Presentation</vt:lpstr>
      <vt:lpstr>TEAM : TRIPLE SYNTAX</vt:lpstr>
      <vt:lpstr>PROBLEM: THE TRAVELLING CHAOS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arpita lakhotiya</dc:creator>
  <cp:lastModifiedBy>arpita lakhotiya</cp:lastModifiedBy>
  <cp:revision>1</cp:revision>
  <dcterms:created xsi:type="dcterms:W3CDTF">2025-09-15T07:23:57Z</dcterms:created>
  <dcterms:modified xsi:type="dcterms:W3CDTF">2025-09-18T10:50:42Z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